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60" r:id="rId4"/>
  </p:sldMasterIdLst>
  <p:notesMasterIdLst>
    <p:notesMasterId r:id="rId26"/>
  </p:notesMasterIdLst>
  <p:handoutMasterIdLst>
    <p:handoutMasterId r:id="rId27"/>
  </p:handoutMasterIdLst>
  <p:sldIdLst>
    <p:sldId id="481" r:id="rId5"/>
    <p:sldId id="281" r:id="rId6"/>
    <p:sldId id="346" r:id="rId7"/>
    <p:sldId id="616" r:id="rId8"/>
    <p:sldId id="614" r:id="rId9"/>
    <p:sldId id="615" r:id="rId10"/>
    <p:sldId id="617" r:id="rId11"/>
    <p:sldId id="618" r:id="rId12"/>
    <p:sldId id="611" r:id="rId13"/>
    <p:sldId id="621" r:id="rId14"/>
    <p:sldId id="622" r:id="rId15"/>
    <p:sldId id="623" r:id="rId16"/>
    <p:sldId id="619" r:id="rId17"/>
    <p:sldId id="612" r:id="rId18"/>
    <p:sldId id="620" r:id="rId19"/>
    <p:sldId id="627" r:id="rId20"/>
    <p:sldId id="628" r:id="rId21"/>
    <p:sldId id="624" r:id="rId22"/>
    <p:sldId id="625" r:id="rId23"/>
    <p:sldId id="371" r:id="rId24"/>
    <p:sldId id="531" r:id="rId25"/>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80" clrIdx="0">
    <p:extLst>
      <p:ext uri="{19B8F6BF-5375-455C-9EA6-DF929625EA0E}">
        <p15:presenceInfo xmlns:p15="http://schemas.microsoft.com/office/powerpoint/2012/main" userId="S::cjwhite@kpmg.ca::0dea3d63-dcad-4748-a310-11ef28cac8a4" providerId="AD"/>
      </p:ext>
    </p:extLst>
  </p:cmAuthor>
  <p:cmAuthor id="2" name="Rosli, Saifun" initials="RS" lastIdx="24" clrIdx="1">
    <p:extLst>
      <p:ext uri="{19B8F6BF-5375-455C-9EA6-DF929625EA0E}">
        <p15:presenceInfo xmlns:p15="http://schemas.microsoft.com/office/powerpoint/2012/main" userId="S::Saifun.BinAhmadRosli@KPMG.co.uk::970add96-9dc8-4349-9b4f-4aeb9a30bf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E6FF"/>
    <a:srgbClr val="ACEAFF"/>
    <a:srgbClr val="E8DCE0"/>
    <a:srgbClr val="E5E5E5"/>
    <a:srgbClr val="005A84"/>
    <a:srgbClr val="AB0D82"/>
    <a:srgbClr val="098E7E"/>
    <a:srgbClr val="B497FF"/>
    <a:srgbClr val="510DBC"/>
    <a:srgbClr val="00C0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9" autoAdjust="0"/>
    <p:restoredTop sz="96327" autoAdjust="0"/>
  </p:normalViewPr>
  <p:slideViewPr>
    <p:cSldViewPr snapToGrid="0" showGuides="1">
      <p:cViewPr varScale="1">
        <p:scale>
          <a:sx n="128" d="100"/>
          <a:sy n="128" d="100"/>
        </p:scale>
        <p:origin x="392" y="176"/>
      </p:cViewPr>
      <p:guideLst/>
    </p:cSldViewPr>
  </p:slideViewPr>
  <p:outlineViewPr>
    <p:cViewPr>
      <p:scale>
        <a:sx n="33" d="100"/>
        <a:sy n="33" d="100"/>
      </p:scale>
      <p:origin x="0" y="-585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7" d="100"/>
          <a:sy n="77" d="100"/>
        </p:scale>
        <p:origin x="221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12/05/2023</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12/05/2023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1.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3.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4.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1.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4E6626-FD7E-4C63-8D13-D66A8A348C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9" name="Rectangle 8">
            <a:extLst>
              <a:ext uri="{FF2B5EF4-FFF2-40B4-BE49-F238E27FC236}">
                <a16:creationId xmlns:a16="http://schemas.microsoft.com/office/drawing/2014/main" id="{2101C832-6FAC-40A0-BBA3-94F0E463DC4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0B30C48B-685A-4627-8230-DBBFCD3E6048}"/>
              </a:ext>
            </a:extLst>
          </p:cNvPr>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883A02BE-49C7-41EC-A224-F228B39F3B56}"/>
              </a:ext>
            </a:extLst>
          </p:cNvPr>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ACEA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Click to edit Master title style</a:t>
            </a:r>
            <a:endParaRPr lang="en-GB" dirty="0"/>
          </a:p>
        </p:txBody>
      </p:sp>
    </p:spTree>
    <p:extLst>
      <p:ext uri="{BB962C8B-B14F-4D97-AF65-F5344CB8AC3E}">
        <p14:creationId xmlns:p14="http://schemas.microsoft.com/office/powerpoint/2010/main" val="325924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GB"/>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67E4BFF9-F85A-4638-ADE5-87FB48B6ED4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 name="Title 2"/>
          <p:cNvSpPr>
            <a:spLocks noGrp="1"/>
          </p:cNvSpPr>
          <p:nvPr>
            <p:ph type="title"/>
          </p:nvPr>
        </p:nvSpPr>
        <p:spPr/>
        <p:txBody>
          <a:bodyPr/>
          <a:lstStyle/>
          <a:p>
            <a:r>
              <a:rPr lang="en-GB"/>
              <a:t>Click to edit Master title style</a:t>
            </a:r>
            <a:endParaRPr lang="en-GB" dirty="0"/>
          </a:p>
        </p:txBody>
      </p:sp>
    </p:spTree>
    <p:extLst>
      <p:ext uri="{BB962C8B-B14F-4D97-AF65-F5344CB8AC3E}">
        <p14:creationId xmlns:p14="http://schemas.microsoft.com/office/powerpoint/2010/main" val="260435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bg1"/>
                </a:solidFill>
              </a:defRPr>
            </a:lvl1pPr>
          </a:lstStyle>
          <a:p>
            <a:r>
              <a:rPr lang="en-US" dirty="0"/>
              <a:t>Click to edit</a:t>
            </a:r>
            <a:br>
              <a:rPr lang="en-US" dirty="0"/>
            </a:br>
            <a:r>
              <a:rPr lang="en-US" dirty="0"/>
              <a:t>Master title style</a:t>
            </a:r>
            <a:endParaRPr lang="en-GB" dirty="0"/>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8D073B6C-A3F6-459D-BC13-DC57D78ED58C}"/>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GB"/>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87818"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Graphic 8">
            <a:extLst>
              <a:ext uri="{FF2B5EF4-FFF2-40B4-BE49-F238E27FC236}">
                <a16:creationId xmlns:a16="http://schemas.microsoft.com/office/drawing/2014/main" id="{98B95CDD-2ABB-4477-9BBC-48463CC47FE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03200" y="432000"/>
            <a:ext cx="10195200" cy="533400"/>
          </a:xfrm>
        </p:spPr>
        <p:txBody>
          <a:bodyPr/>
          <a:lstStyle>
            <a:lvl1pPr>
              <a:defRPr>
                <a:solidFill>
                  <a:schemeClr val="bg1"/>
                </a:solidFill>
              </a:defRPr>
            </a:lvl1pPr>
          </a:lstStyle>
          <a:p>
            <a:r>
              <a:rPr lang="en-GB"/>
              <a:t>Click to edit Master title style</a:t>
            </a:r>
            <a:endParaRPr lang="en-GB" dirty="0"/>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dirty="0">
                <a:solidFill>
                  <a:schemeClr val="bg1"/>
                </a:solidFill>
                <a:latin typeface="+mn-lt"/>
                <a:ea typeface="+mn-ea"/>
                <a:cs typeface="+mn-cs"/>
              </a:rPr>
              <a:t>Document Classification: KPMG Confidential</a:t>
            </a: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Graphic 8">
            <a:extLst>
              <a:ext uri="{FF2B5EF4-FFF2-40B4-BE49-F238E27FC236}">
                <a16:creationId xmlns:a16="http://schemas.microsoft.com/office/drawing/2014/main" id="{26EE2363-59EE-4324-9D1D-5A7467133FB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GB"/>
              <a:t>Click icon to add chart</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331360"/>
            <a:ext cx="10195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GB"/>
              <a:t>Click icon to add chart</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C22B7E-730E-4FA3-AEBD-0EC53A300157}"/>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5BDBF24D-4D2F-42A4-AD1C-43B70FC5B5DE}"/>
              </a:ext>
            </a:extLst>
          </p:cNvPr>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EC8AEEAC-DFBC-44E5-A1A3-F209B8C054DE}"/>
              </a:ext>
            </a:extLst>
          </p:cNvPr>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1" name="Graphic 10">
            <a:extLst>
              <a:ext uri="{FF2B5EF4-FFF2-40B4-BE49-F238E27FC236}">
                <a16:creationId xmlns:a16="http://schemas.microsoft.com/office/drawing/2014/main" id="{EF0DAB2D-E302-48A2-9568-49B2734AC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081045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GB"/>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GB"/>
              <a:t>Click icon to add chart</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GB"/>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GB"/>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GB"/>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Column Image &amp;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7" name="Text Placeholder 8"/>
          <p:cNvSpPr>
            <a:spLocks noGrp="1"/>
          </p:cNvSpPr>
          <p:nvPr>
            <p:ph type="body" sz="quarter" idx="10" hasCustomPrompt="1"/>
          </p:nvPr>
        </p:nvSpPr>
        <p:spPr>
          <a:xfrm>
            <a:off x="1003200" y="3500437"/>
            <a:ext cx="2448000" cy="646331"/>
          </a:xfrm>
        </p:spPr>
        <p:txBody>
          <a:bodyPr>
            <a:spAutoFit/>
          </a:bodyPr>
          <a:lstStyle>
            <a:lvl1pPr>
              <a:defRPr sz="2400">
                <a:solidFill>
                  <a:schemeClr val="accent1"/>
                </a:solidFill>
                <a:latin typeface="+mj-lt"/>
              </a:defRPr>
            </a:lvl1pPr>
            <a:lvl2pPr>
              <a:defRPr sz="1300"/>
            </a:lvl2pPr>
          </a:lstStyle>
          <a:p>
            <a:pPr lvl="0"/>
            <a:r>
              <a:rPr lang="en-US" dirty="0"/>
              <a:t>Partner Name</a:t>
            </a:r>
          </a:p>
          <a:p>
            <a:pPr lvl="1"/>
            <a:r>
              <a:rPr lang="en-US" dirty="0"/>
              <a:t>Sector Name</a:t>
            </a:r>
          </a:p>
        </p:txBody>
      </p:sp>
      <p:sp>
        <p:nvSpPr>
          <p:cNvPr id="9" name="Text Placeholder 8"/>
          <p:cNvSpPr>
            <a:spLocks noGrp="1"/>
          </p:cNvSpPr>
          <p:nvPr>
            <p:ph type="body" sz="quarter" idx="14" hasCustomPrompt="1"/>
          </p:nvPr>
        </p:nvSpPr>
        <p:spPr>
          <a:xfrm>
            <a:off x="3582433" y="3500437"/>
            <a:ext cx="2448000" cy="646331"/>
          </a:xfrm>
        </p:spPr>
        <p:txBody>
          <a:bodyPr>
            <a:spAutoFit/>
          </a:bodyPr>
          <a:lstStyle>
            <a:lvl1pPr>
              <a:defRPr sz="2400">
                <a:latin typeface="+mj-lt"/>
              </a:defRPr>
            </a:lvl1pPr>
            <a:lvl2pPr>
              <a:defRPr sz="1300"/>
            </a:lvl2pPr>
          </a:lstStyle>
          <a:p>
            <a:pPr lvl="0"/>
            <a:r>
              <a:rPr lang="en-US" dirty="0"/>
              <a:t>Partner Name</a:t>
            </a:r>
          </a:p>
          <a:p>
            <a:pPr lvl="1"/>
            <a:r>
              <a:rPr lang="en-US" dirty="0"/>
              <a:t>Sector Name</a:t>
            </a:r>
          </a:p>
        </p:txBody>
      </p:sp>
      <p:sp>
        <p:nvSpPr>
          <p:cNvPr id="10" name="Text Placeholder 8"/>
          <p:cNvSpPr>
            <a:spLocks noGrp="1"/>
          </p:cNvSpPr>
          <p:nvPr>
            <p:ph type="body" sz="quarter" idx="15" hasCustomPrompt="1"/>
          </p:nvPr>
        </p:nvSpPr>
        <p:spPr>
          <a:xfrm>
            <a:off x="6161566" y="3500437"/>
            <a:ext cx="2448000" cy="646331"/>
          </a:xfrm>
        </p:spPr>
        <p:txBody>
          <a:bodyPr>
            <a:spAutoFit/>
          </a:bodyPr>
          <a:lstStyle>
            <a:lvl1pPr>
              <a:defRPr sz="2400">
                <a:solidFill>
                  <a:schemeClr val="accent4"/>
                </a:solidFill>
                <a:latin typeface="+mj-lt"/>
              </a:defRPr>
            </a:lvl1pPr>
            <a:lvl2pPr>
              <a:defRPr sz="1300"/>
            </a:lvl2pPr>
          </a:lstStyle>
          <a:p>
            <a:pPr lvl="0"/>
            <a:r>
              <a:rPr lang="en-US" dirty="0"/>
              <a:t>Partner Name</a:t>
            </a:r>
          </a:p>
          <a:p>
            <a:pPr lvl="1"/>
            <a:r>
              <a:rPr lang="en-US" dirty="0"/>
              <a:t>Sector Name</a:t>
            </a:r>
          </a:p>
        </p:txBody>
      </p:sp>
      <p:sp>
        <p:nvSpPr>
          <p:cNvPr id="11" name="Picture Placeholder 10">
            <a:extLst>
              <a:ext uri="{FF2B5EF4-FFF2-40B4-BE49-F238E27FC236}">
                <a16:creationId xmlns:a16="http://schemas.microsoft.com/office/drawing/2014/main" id="{76D499DA-AB3A-42FA-AEC3-59074A9B1432}"/>
              </a:ext>
            </a:extLst>
          </p:cNvPr>
          <p:cNvSpPr>
            <a:spLocks noGrp="1"/>
          </p:cNvSpPr>
          <p:nvPr>
            <p:ph type="pic" sz="quarter" idx="16"/>
          </p:nvPr>
        </p:nvSpPr>
        <p:spPr>
          <a:xfrm>
            <a:off x="1003300" y="1330324"/>
            <a:ext cx="2448000" cy="1900800"/>
          </a:xfrm>
          <a:solidFill>
            <a:schemeClr val="bg2"/>
          </a:solidFill>
        </p:spPr>
        <p:txBody>
          <a:bodyPr anchor="ctr"/>
          <a:lstStyle>
            <a:lvl1pPr algn="ctr">
              <a:defRPr>
                <a:solidFill>
                  <a:schemeClr val="bg1"/>
                </a:solidFill>
              </a:defRPr>
            </a:lvl1pPr>
          </a:lstStyle>
          <a:p>
            <a:r>
              <a:rPr lang="en-GB"/>
              <a:t>Click icon to add picture</a:t>
            </a:r>
            <a:endParaRPr lang="en-GB" dirty="0"/>
          </a:p>
        </p:txBody>
      </p:sp>
      <p:sp>
        <p:nvSpPr>
          <p:cNvPr id="12" name="Picture Placeholder 10">
            <a:extLst>
              <a:ext uri="{FF2B5EF4-FFF2-40B4-BE49-F238E27FC236}">
                <a16:creationId xmlns:a16="http://schemas.microsoft.com/office/drawing/2014/main" id="{30087E5F-B6BA-4B21-AEE1-13ECBDE2B7AD}"/>
              </a:ext>
            </a:extLst>
          </p:cNvPr>
          <p:cNvSpPr>
            <a:spLocks noGrp="1"/>
          </p:cNvSpPr>
          <p:nvPr>
            <p:ph type="pic" sz="quarter" idx="17"/>
          </p:nvPr>
        </p:nvSpPr>
        <p:spPr>
          <a:xfrm>
            <a:off x="3582433" y="1330324"/>
            <a:ext cx="2448000" cy="1900800"/>
          </a:xfrm>
          <a:solidFill>
            <a:schemeClr val="bg2"/>
          </a:solidFill>
        </p:spPr>
        <p:txBody>
          <a:bodyPr anchor="ctr"/>
          <a:lstStyle>
            <a:lvl1pPr algn="ctr">
              <a:defRPr>
                <a:solidFill>
                  <a:schemeClr val="bg1"/>
                </a:solidFill>
              </a:defRPr>
            </a:lvl1pPr>
          </a:lstStyle>
          <a:p>
            <a:r>
              <a:rPr lang="en-GB"/>
              <a:t>Click icon to add picture</a:t>
            </a:r>
            <a:endParaRPr lang="en-GB" dirty="0"/>
          </a:p>
        </p:txBody>
      </p:sp>
      <p:sp>
        <p:nvSpPr>
          <p:cNvPr id="13" name="Picture Placeholder 10">
            <a:extLst>
              <a:ext uri="{FF2B5EF4-FFF2-40B4-BE49-F238E27FC236}">
                <a16:creationId xmlns:a16="http://schemas.microsoft.com/office/drawing/2014/main" id="{787444CB-F6F1-40E7-BD1A-43812BC02BEE}"/>
              </a:ext>
            </a:extLst>
          </p:cNvPr>
          <p:cNvSpPr>
            <a:spLocks noGrp="1"/>
          </p:cNvSpPr>
          <p:nvPr>
            <p:ph type="pic" sz="quarter" idx="18"/>
          </p:nvPr>
        </p:nvSpPr>
        <p:spPr>
          <a:xfrm>
            <a:off x="6161566" y="1330324"/>
            <a:ext cx="2448000" cy="1900800"/>
          </a:xfrm>
          <a:solidFill>
            <a:schemeClr val="bg2"/>
          </a:solidFill>
        </p:spPr>
        <p:txBody>
          <a:bodyPr anchor="ctr"/>
          <a:lstStyle>
            <a:lvl1pPr algn="ctr">
              <a:defRPr>
                <a:solidFill>
                  <a:schemeClr val="bg1"/>
                </a:solidFill>
              </a:defRPr>
            </a:lvl1pPr>
          </a:lstStyle>
          <a:p>
            <a:r>
              <a:rPr lang="en-GB"/>
              <a:t>Click icon to add picture</a:t>
            </a:r>
          </a:p>
        </p:txBody>
      </p:sp>
      <p:sp>
        <p:nvSpPr>
          <p:cNvPr id="14" name="Picture Placeholder 10">
            <a:extLst>
              <a:ext uri="{FF2B5EF4-FFF2-40B4-BE49-F238E27FC236}">
                <a16:creationId xmlns:a16="http://schemas.microsoft.com/office/drawing/2014/main" id="{BF16C7DF-AAFB-48BF-9719-BEDB49FA0EA7}"/>
              </a:ext>
            </a:extLst>
          </p:cNvPr>
          <p:cNvSpPr>
            <a:spLocks noGrp="1"/>
          </p:cNvSpPr>
          <p:nvPr>
            <p:ph type="pic" sz="quarter" idx="19"/>
          </p:nvPr>
        </p:nvSpPr>
        <p:spPr>
          <a:xfrm>
            <a:off x="8740700" y="1330324"/>
            <a:ext cx="2448000" cy="1900800"/>
          </a:xfrm>
          <a:solidFill>
            <a:schemeClr val="bg2"/>
          </a:solidFill>
        </p:spPr>
        <p:txBody>
          <a:bodyPr anchor="ctr"/>
          <a:lstStyle>
            <a:lvl1pPr algn="ctr">
              <a:defRPr>
                <a:solidFill>
                  <a:schemeClr val="bg1"/>
                </a:solidFill>
              </a:defRPr>
            </a:lvl1pPr>
          </a:lstStyle>
          <a:p>
            <a:r>
              <a:rPr lang="en-GB"/>
              <a:t>Click icon to add picture</a:t>
            </a:r>
          </a:p>
        </p:txBody>
      </p:sp>
      <p:sp>
        <p:nvSpPr>
          <p:cNvPr id="16" name="Text Placeholder 15">
            <a:extLst>
              <a:ext uri="{FF2B5EF4-FFF2-40B4-BE49-F238E27FC236}">
                <a16:creationId xmlns:a16="http://schemas.microsoft.com/office/drawing/2014/main" id="{7BE82B65-4225-4835-9D11-414E80A480D6}"/>
              </a:ext>
            </a:extLst>
          </p:cNvPr>
          <p:cNvSpPr>
            <a:spLocks noGrp="1"/>
          </p:cNvSpPr>
          <p:nvPr>
            <p:ph type="body" sz="quarter" idx="20" hasCustomPrompt="1"/>
          </p:nvPr>
        </p:nvSpPr>
        <p:spPr>
          <a:xfrm>
            <a:off x="8740700" y="3500437"/>
            <a:ext cx="2448000" cy="646331"/>
          </a:xfrm>
        </p:spPr>
        <p:txBody>
          <a:bodyPr>
            <a:spAutoFit/>
          </a:bodyPr>
          <a:lstStyle>
            <a:lvl1pPr>
              <a:defRPr sz="2400">
                <a:solidFill>
                  <a:schemeClr val="accent5"/>
                </a:solidFill>
                <a:latin typeface="+mj-lt"/>
              </a:defRPr>
            </a:lvl1pPr>
            <a:lvl2pPr>
              <a:defRPr sz="1300"/>
            </a:lvl2pPr>
          </a:lstStyle>
          <a:p>
            <a:pPr lvl="0"/>
            <a:r>
              <a:rPr lang="en-US" dirty="0"/>
              <a:t>Partner Name</a:t>
            </a:r>
          </a:p>
          <a:p>
            <a:pPr lvl="1"/>
            <a:r>
              <a:rPr lang="en-US" dirty="0"/>
              <a:t>Sector Name</a:t>
            </a:r>
          </a:p>
        </p:txBody>
      </p:sp>
      <p:sp>
        <p:nvSpPr>
          <p:cNvPr id="18" name="Text Placeholder 17">
            <a:extLst>
              <a:ext uri="{FF2B5EF4-FFF2-40B4-BE49-F238E27FC236}">
                <a16:creationId xmlns:a16="http://schemas.microsoft.com/office/drawing/2014/main" id="{E24AF4F7-6286-4F12-8CC6-9D3D2C2EA2F0}"/>
              </a:ext>
            </a:extLst>
          </p:cNvPr>
          <p:cNvSpPr>
            <a:spLocks noGrp="1"/>
          </p:cNvSpPr>
          <p:nvPr>
            <p:ph type="body" sz="quarter" idx="21" hasCustomPrompt="1"/>
          </p:nvPr>
        </p:nvSpPr>
        <p:spPr>
          <a:xfrm>
            <a:off x="2857953"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1"/>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01</a:t>
            </a:r>
            <a:endParaRPr lang="en-GB" dirty="0"/>
          </a:p>
        </p:txBody>
      </p:sp>
      <p:sp>
        <p:nvSpPr>
          <p:cNvPr id="27" name="Text Placeholder 26">
            <a:extLst>
              <a:ext uri="{FF2B5EF4-FFF2-40B4-BE49-F238E27FC236}">
                <a16:creationId xmlns:a16="http://schemas.microsoft.com/office/drawing/2014/main" id="{8A1AAB6E-94B2-4E91-9CEB-50E84434F063}"/>
              </a:ext>
            </a:extLst>
          </p:cNvPr>
          <p:cNvSpPr>
            <a:spLocks noGrp="1"/>
          </p:cNvSpPr>
          <p:nvPr>
            <p:ph type="body" sz="quarter" idx="25" hasCustomPrompt="1"/>
          </p:nvPr>
        </p:nvSpPr>
        <p:spPr>
          <a:xfrm>
            <a:off x="995363" y="4343400"/>
            <a:ext cx="2448000" cy="1533525"/>
          </a:xfrm>
        </p:spPr>
        <p:txBody>
          <a:bodyPr/>
          <a:lstStyle>
            <a:lvl2pPr>
              <a:defRPr sz="1300"/>
            </a:lvl2pPr>
          </a:lstStyle>
          <a:p>
            <a:pPr lvl="1"/>
            <a:r>
              <a:rPr lang="en-US" dirty="0"/>
              <a:t>Text Placeholder</a:t>
            </a:r>
          </a:p>
        </p:txBody>
      </p:sp>
      <p:sp>
        <p:nvSpPr>
          <p:cNvPr id="29" name="Text Placeholder 28">
            <a:extLst>
              <a:ext uri="{FF2B5EF4-FFF2-40B4-BE49-F238E27FC236}">
                <a16:creationId xmlns:a16="http://schemas.microsoft.com/office/drawing/2014/main" id="{441DA198-669A-415B-9D0E-89D5BDCB8BF1}"/>
              </a:ext>
            </a:extLst>
          </p:cNvPr>
          <p:cNvSpPr>
            <a:spLocks noGrp="1"/>
          </p:cNvSpPr>
          <p:nvPr>
            <p:ph type="body" sz="quarter" idx="26" hasCustomPrompt="1"/>
          </p:nvPr>
        </p:nvSpPr>
        <p:spPr>
          <a:xfrm>
            <a:off x="3582433" y="4343400"/>
            <a:ext cx="2448000" cy="1533525"/>
          </a:xfrm>
        </p:spPr>
        <p:txBody>
          <a:bodyPr/>
          <a:lstStyle>
            <a:lvl2pPr>
              <a:defRPr sz="1300"/>
            </a:lvl2pPr>
          </a:lstStyle>
          <a:p>
            <a:pPr lvl="1"/>
            <a:r>
              <a:rPr lang="en-US" dirty="0"/>
              <a:t>Text Placeholder</a:t>
            </a:r>
          </a:p>
        </p:txBody>
      </p:sp>
      <p:sp>
        <p:nvSpPr>
          <p:cNvPr id="31" name="Text Placeholder 30">
            <a:extLst>
              <a:ext uri="{FF2B5EF4-FFF2-40B4-BE49-F238E27FC236}">
                <a16:creationId xmlns:a16="http://schemas.microsoft.com/office/drawing/2014/main" id="{BDC5114C-C3D2-49E7-A38D-466F95B5A2BA}"/>
              </a:ext>
            </a:extLst>
          </p:cNvPr>
          <p:cNvSpPr>
            <a:spLocks noGrp="1"/>
          </p:cNvSpPr>
          <p:nvPr>
            <p:ph type="body" sz="quarter" idx="27" hasCustomPrompt="1"/>
          </p:nvPr>
        </p:nvSpPr>
        <p:spPr>
          <a:xfrm>
            <a:off x="6161566" y="4343400"/>
            <a:ext cx="2448000" cy="1533525"/>
          </a:xfrm>
        </p:spPr>
        <p:txBody>
          <a:bodyPr/>
          <a:lstStyle>
            <a:lvl2pPr>
              <a:defRPr sz="1300"/>
            </a:lvl2pPr>
          </a:lstStyle>
          <a:p>
            <a:pPr lvl="1"/>
            <a:r>
              <a:rPr lang="en-US" dirty="0"/>
              <a:t>Text Placeholder</a:t>
            </a:r>
          </a:p>
        </p:txBody>
      </p:sp>
      <p:sp>
        <p:nvSpPr>
          <p:cNvPr id="33" name="Text Placeholder 32">
            <a:extLst>
              <a:ext uri="{FF2B5EF4-FFF2-40B4-BE49-F238E27FC236}">
                <a16:creationId xmlns:a16="http://schemas.microsoft.com/office/drawing/2014/main" id="{A468C94C-268F-4547-8993-7B47FB365E82}"/>
              </a:ext>
            </a:extLst>
          </p:cNvPr>
          <p:cNvSpPr>
            <a:spLocks noGrp="1"/>
          </p:cNvSpPr>
          <p:nvPr>
            <p:ph type="body" sz="quarter" idx="28" hasCustomPrompt="1"/>
          </p:nvPr>
        </p:nvSpPr>
        <p:spPr>
          <a:xfrm>
            <a:off x="8740700" y="4343400"/>
            <a:ext cx="2448000" cy="1533525"/>
          </a:xfrm>
        </p:spPr>
        <p:txBody>
          <a:bodyPr/>
          <a:lstStyle>
            <a:lvl2pPr>
              <a:defRPr sz="1300"/>
            </a:lvl2pPr>
          </a:lstStyle>
          <a:p>
            <a:pPr lvl="1"/>
            <a:r>
              <a:rPr lang="en-US" dirty="0"/>
              <a:t>Text Placeholder</a:t>
            </a:r>
          </a:p>
        </p:txBody>
      </p:sp>
      <p:sp>
        <p:nvSpPr>
          <p:cNvPr id="39" name="Text Placeholder 17">
            <a:extLst>
              <a:ext uri="{FF2B5EF4-FFF2-40B4-BE49-F238E27FC236}">
                <a16:creationId xmlns:a16="http://schemas.microsoft.com/office/drawing/2014/main" id="{CA373DA8-5766-4E27-AB6B-2D49F7E78419}"/>
              </a:ext>
            </a:extLst>
          </p:cNvPr>
          <p:cNvSpPr>
            <a:spLocks noGrp="1"/>
          </p:cNvSpPr>
          <p:nvPr>
            <p:ph type="body" sz="quarter" idx="29" hasCustomPrompt="1"/>
          </p:nvPr>
        </p:nvSpPr>
        <p:spPr>
          <a:xfrm>
            <a:off x="5437085"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2"/>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02</a:t>
            </a:r>
            <a:endParaRPr lang="en-GB" dirty="0"/>
          </a:p>
        </p:txBody>
      </p:sp>
      <p:sp>
        <p:nvSpPr>
          <p:cNvPr id="40" name="Text Placeholder 17">
            <a:extLst>
              <a:ext uri="{FF2B5EF4-FFF2-40B4-BE49-F238E27FC236}">
                <a16:creationId xmlns:a16="http://schemas.microsoft.com/office/drawing/2014/main" id="{72EC7370-28C3-4DEF-9936-6044EC44FDC7}"/>
              </a:ext>
            </a:extLst>
          </p:cNvPr>
          <p:cNvSpPr>
            <a:spLocks noGrp="1"/>
          </p:cNvSpPr>
          <p:nvPr>
            <p:ph type="body" sz="quarter" idx="30" hasCustomPrompt="1"/>
          </p:nvPr>
        </p:nvSpPr>
        <p:spPr>
          <a:xfrm>
            <a:off x="8016218"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4"/>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03</a:t>
            </a:r>
            <a:endParaRPr lang="en-GB" dirty="0"/>
          </a:p>
        </p:txBody>
      </p:sp>
      <p:sp>
        <p:nvSpPr>
          <p:cNvPr id="41" name="Text Placeholder 17">
            <a:extLst>
              <a:ext uri="{FF2B5EF4-FFF2-40B4-BE49-F238E27FC236}">
                <a16:creationId xmlns:a16="http://schemas.microsoft.com/office/drawing/2014/main" id="{CA9841A3-E975-4AA0-932D-99A38F361989}"/>
              </a:ext>
            </a:extLst>
          </p:cNvPr>
          <p:cNvSpPr>
            <a:spLocks noGrp="1"/>
          </p:cNvSpPr>
          <p:nvPr>
            <p:ph type="body" sz="quarter" idx="31" hasCustomPrompt="1"/>
          </p:nvPr>
        </p:nvSpPr>
        <p:spPr>
          <a:xfrm>
            <a:off x="10595352" y="1330324"/>
            <a:ext cx="593348" cy="565319"/>
          </a:xfrm>
          <a:custGeom>
            <a:avLst/>
            <a:gdLst>
              <a:gd name="connsiteX0" fmla="*/ 0 w 10000"/>
              <a:gd name="connsiteY0" fmla="*/ 0 h 10000"/>
              <a:gd name="connsiteX1" fmla="*/ 10000 w 10000"/>
              <a:gd name="connsiteY1" fmla="*/ 0 h 10000"/>
              <a:gd name="connsiteX2" fmla="*/ 5000 w 10000"/>
              <a:gd name="connsiteY2" fmla="*/ 10000 h 10000"/>
              <a:gd name="connsiteX3" fmla="*/ 0 w 10000"/>
              <a:gd name="connsiteY3" fmla="*/ 0 h 10000"/>
              <a:gd name="connsiteX0" fmla="*/ 0 w 10000"/>
              <a:gd name="connsiteY0" fmla="*/ 0 h 11392"/>
              <a:gd name="connsiteX1" fmla="*/ 10000 w 10000"/>
              <a:gd name="connsiteY1" fmla="*/ 0 h 11392"/>
              <a:gd name="connsiteX2" fmla="*/ 9996 w 10000"/>
              <a:gd name="connsiteY2" fmla="*/ 11392 h 11392"/>
              <a:gd name="connsiteX3" fmla="*/ 0 w 10000"/>
              <a:gd name="connsiteY3" fmla="*/ 0 h 11392"/>
              <a:gd name="connsiteX0" fmla="*/ 0 w 12833"/>
              <a:gd name="connsiteY0" fmla="*/ 48 h 11392"/>
              <a:gd name="connsiteX1" fmla="*/ 12833 w 12833"/>
              <a:gd name="connsiteY1" fmla="*/ 0 h 11392"/>
              <a:gd name="connsiteX2" fmla="*/ 12829 w 12833"/>
              <a:gd name="connsiteY2" fmla="*/ 11392 h 11392"/>
              <a:gd name="connsiteX3" fmla="*/ 0 w 12833"/>
              <a:gd name="connsiteY3" fmla="*/ 48 h 11392"/>
            </a:gdLst>
            <a:ahLst/>
            <a:cxnLst>
              <a:cxn ang="0">
                <a:pos x="connsiteX0" y="connsiteY0"/>
              </a:cxn>
              <a:cxn ang="0">
                <a:pos x="connsiteX1" y="connsiteY1"/>
              </a:cxn>
              <a:cxn ang="0">
                <a:pos x="connsiteX2" y="connsiteY2"/>
              </a:cxn>
              <a:cxn ang="0">
                <a:pos x="connsiteX3" y="connsiteY3"/>
              </a:cxn>
            </a:cxnLst>
            <a:rect l="l" t="t" r="r" b="b"/>
            <a:pathLst>
              <a:path w="12833" h="11392">
                <a:moveTo>
                  <a:pt x="0" y="48"/>
                </a:moveTo>
                <a:lnTo>
                  <a:pt x="12833" y="0"/>
                </a:lnTo>
                <a:cubicBezTo>
                  <a:pt x="12832" y="3797"/>
                  <a:pt x="12830" y="7595"/>
                  <a:pt x="12829" y="11392"/>
                </a:cubicBezTo>
                <a:lnTo>
                  <a:pt x="0" y="48"/>
                </a:lnTo>
                <a:close/>
              </a:path>
            </a:pathLst>
          </a:custGeom>
          <a:solidFill>
            <a:schemeClr val="accent5"/>
          </a:solidFill>
        </p:spPr>
        <p:txBody>
          <a:bodyPr wrap="none" lIns="216000" tIns="0" bIns="288000" anchor="ctr" anchorCtr="1">
            <a:noAutofit/>
          </a:bodyPr>
          <a:lstStyle>
            <a:lvl1pPr algn="r">
              <a:defRPr lang="en-GB" sz="1600" b="0" kern="1200" spc="20" baseline="0" dirty="0">
                <a:solidFill>
                  <a:schemeClr val="bg1"/>
                </a:solidFill>
                <a:latin typeface="+mn-lt"/>
                <a:ea typeface="+mn-ea"/>
                <a:cs typeface="+mn-cs"/>
              </a:defRPr>
            </a:lvl1pPr>
            <a:lvl5pPr>
              <a:defRPr/>
            </a:lvl5pPr>
          </a:lstStyle>
          <a:p>
            <a:pPr marL="0" lvl="0" indent="0" algn="l" defTabSz="914400" rtl="0" eaLnBrk="1" latinLnBrk="0" hangingPunct="1">
              <a:lnSpc>
                <a:spcPct val="110000"/>
              </a:lnSpc>
              <a:spcBef>
                <a:spcPts val="0"/>
              </a:spcBef>
              <a:spcAft>
                <a:spcPts val="600"/>
              </a:spcAft>
              <a:buFontTx/>
              <a:buNone/>
            </a:pPr>
            <a:r>
              <a:rPr lang="en-US" dirty="0"/>
              <a:t>04</a:t>
            </a:r>
            <a:endParaRPr lang="en-GB" dirty="0"/>
          </a:p>
        </p:txBody>
      </p:sp>
    </p:spTree>
    <p:extLst>
      <p:ext uri="{BB962C8B-B14F-4D97-AF65-F5344CB8AC3E}">
        <p14:creationId xmlns:p14="http://schemas.microsoft.com/office/powerpoint/2010/main" val="3990181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GB"/>
              <a:t>Click to edit Master title style</a:t>
            </a:r>
            <a:endParaRPr lang="en-US" dirty="0"/>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alpha val="25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GB"/>
              <a:t>Click to edit Master title style</a:t>
            </a:r>
            <a:endParaRPr lang="en-US" dirty="0"/>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94991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9" name="Text Placeholder 8"/>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accent1"/>
                </a:solidFill>
              </a:defRPr>
            </a:lvl1pPr>
          </a:lstStyle>
          <a:p>
            <a:r>
              <a:rPr lang="en-GB"/>
              <a:t>Click to edit Master title style</a:t>
            </a:r>
            <a:endParaRPr lang="en-US" dirty="0"/>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rgbClr val="DCE6EE"/>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20971"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rgbClr val="DCE6EE"/>
          </a:solidFill>
          <a:ln w="12700">
            <a:noFill/>
          </a:ln>
        </p:spPr>
        <p:txBody>
          <a:bodyPr wrap="square" lIns="108000" tIns="108000" rIns="1872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20971"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rgbClr val="DCE6EE"/>
          </a:solidFill>
          <a:ln w="12700">
            <a:noFill/>
          </a:ln>
        </p:spPr>
        <p:txBody>
          <a:bodyPr wrap="square" lIns="1872000" tIns="108000" rIns="108000" bIns="108000">
            <a:noAutofit/>
          </a:bodyPr>
          <a:lstStyle>
            <a:lvl1pPr>
              <a:defRPr sz="1500">
                <a:latin typeface="+mn-lt"/>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2"/>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GB"/>
              <a:t>Click to edit Master text styles</a:t>
            </a:r>
          </a:p>
        </p:txBody>
      </p:sp>
    </p:spTree>
    <p:extLst>
      <p:ext uri="{BB962C8B-B14F-4D97-AF65-F5344CB8AC3E}">
        <p14:creationId xmlns:p14="http://schemas.microsoft.com/office/powerpoint/2010/main" val="3695858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19" name="Text Placeholder 8"/>
          <p:cNvSpPr>
            <a:spLocks noGrp="1"/>
          </p:cNvSpPr>
          <p:nvPr>
            <p:ph type="body" sz="quarter" idx="19"/>
          </p:nvPr>
        </p:nvSpPr>
        <p:spPr>
          <a:xfrm>
            <a:off x="10032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16" name="Text Placeholder 8"/>
          <p:cNvSpPr>
            <a:spLocks noGrp="1"/>
          </p:cNvSpPr>
          <p:nvPr>
            <p:ph type="body" sz="quarter" idx="21"/>
          </p:nvPr>
        </p:nvSpPr>
        <p:spPr>
          <a:xfrm>
            <a:off x="6220800" y="1720713"/>
            <a:ext cx="4968000" cy="4156211"/>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Tree>
    <p:extLst>
      <p:ext uri="{BB962C8B-B14F-4D97-AF65-F5344CB8AC3E}">
        <p14:creationId xmlns:p14="http://schemas.microsoft.com/office/powerpoint/2010/main" val="385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DEB4B6-682E-4009-89BC-CB154E8DC002}"/>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BABE048-BB93-46AF-B21F-692455B275EB}"/>
              </a:ext>
            </a:extLst>
          </p:cNvPr>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13" name="Title 9">
            <a:extLst>
              <a:ext uri="{FF2B5EF4-FFF2-40B4-BE49-F238E27FC236}">
                <a16:creationId xmlns:a16="http://schemas.microsoft.com/office/drawing/2014/main" id="{9B4976CB-3107-403A-8E4C-49D73E5523E8}"/>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pic>
        <p:nvPicPr>
          <p:cNvPr id="14" name="Graphic 13">
            <a:extLst>
              <a:ext uri="{FF2B5EF4-FFF2-40B4-BE49-F238E27FC236}">
                <a16:creationId xmlns:a16="http://schemas.microsoft.com/office/drawing/2014/main" id="{3F974C88-37FD-486C-A053-2B6EC15FFE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GB"/>
              <a:t>Click to edit Master title style</a:t>
            </a:r>
            <a:endParaRPr lang="en-US" dirty="0"/>
          </a:p>
        </p:txBody>
      </p:sp>
      <p:sp>
        <p:nvSpPr>
          <p:cNvPr id="13" name="Text Placeholder 8"/>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15" name="Text Placeholder 8"/>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8"/>
          <p:cNvSpPr>
            <a:spLocks noGrp="1"/>
          </p:cNvSpPr>
          <p:nvPr>
            <p:ph type="body" sz="quarter" idx="22"/>
          </p:nvPr>
        </p:nvSpPr>
        <p:spPr>
          <a:xfrm>
            <a:off x="6220800" y="1331913"/>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21" name="Text Placeholder 8"/>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23" name="Text Placeholder 8"/>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accent2"/>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Tree>
    <p:extLst>
      <p:ext uri="{BB962C8B-B14F-4D97-AF65-F5344CB8AC3E}">
        <p14:creationId xmlns:p14="http://schemas.microsoft.com/office/powerpoint/2010/main" val="955695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lvl1pPr>
              <a:defRPr>
                <a:solidFill>
                  <a:schemeClr val="bg1"/>
                </a:solidFill>
              </a:defRPr>
            </a:lvl1pPr>
          </a:lstStyle>
          <a:p>
            <a:r>
              <a:rPr lang="en-GB"/>
              <a:t>Click to edit Master title style</a:t>
            </a:r>
            <a:endParaRPr lang="en-US" dirty="0"/>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20800" y="1720714"/>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20800" y="1331913"/>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20800" y="4130720"/>
            <a:ext cx="4968000" cy="1746205"/>
          </a:xfrm>
          <a:solidFill>
            <a:srgbClr val="DCE6EE"/>
          </a:solidFill>
          <a:ln w="12700">
            <a:noFill/>
          </a:ln>
        </p:spPr>
        <p:txBody>
          <a:bodyPr lIns="108000" tIns="108000" rIns="108000" bIns="108000"/>
          <a:lstStyle>
            <a:lvl1pPr>
              <a:defRPr sz="1500"/>
            </a:lvl1pPr>
            <a:lvl2pPr>
              <a:defRPr sz="1500"/>
            </a:lvl2pPr>
            <a:lvl3pPr>
              <a:defRPr sz="1500"/>
            </a:lvl3pPr>
            <a:lvl4pPr>
              <a:defRPr sz="1500"/>
            </a:lvl4pPr>
            <a:lvl5pPr>
              <a:defRPr sz="15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20800" y="3741920"/>
            <a:ext cx="4968000" cy="388800"/>
          </a:xfrm>
          <a:solidFill>
            <a:schemeClr val="accent1"/>
          </a:solidFill>
          <a:ln w="12700">
            <a:noFill/>
          </a:ln>
        </p:spPr>
        <p:txBody>
          <a:bodyPr lIns="108000" tIns="108000" rIns="108000" bIns="108000" anchor="ctr"/>
          <a:lstStyle>
            <a:lvl1pPr>
              <a:defRPr sz="1500">
                <a:solidFill>
                  <a:schemeClr val="bg1"/>
                </a:solidFill>
              </a:defRPr>
            </a:lvl1pPr>
            <a:lvl2pPr>
              <a:defRPr sz="1400"/>
            </a:lvl2pPr>
            <a:lvl3pPr>
              <a:defRPr sz="1400"/>
            </a:lvl3pPr>
            <a:lvl4pPr>
              <a:defRPr sz="1400"/>
            </a:lvl4pPr>
            <a:lvl5pPr>
              <a:defRPr sz="1400"/>
            </a:lvl5pPr>
          </a:lstStyle>
          <a:p>
            <a:pPr lvl="0"/>
            <a:r>
              <a:rPr lang="en-GB"/>
              <a:t>Click to edit Master text styles</a:t>
            </a:r>
          </a:p>
        </p:txBody>
      </p:sp>
      <p:sp>
        <p:nvSpPr>
          <p:cNvPr id="18" name="Graphic 8">
            <a:extLst>
              <a:ext uri="{FF2B5EF4-FFF2-40B4-BE49-F238E27FC236}">
                <a16:creationId xmlns:a16="http://schemas.microsoft.com/office/drawing/2014/main" id="{A75E6CC5-8B44-4F43-ACAA-428A4ADCE45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GB" dirty="0"/>
              <a:t>Title slide text only</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dirty="0">
                <a:solidFill>
                  <a:schemeClr val="bg1"/>
                </a:solidFill>
                <a:latin typeface="+mn-lt"/>
                <a:ea typeface="+mn-ea"/>
                <a:cs typeface="+mn-cs"/>
              </a:rPr>
              <a:t>Document Classification: KPMG Confidential</a:t>
            </a: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GB"/>
              <a:t>Click to edit Master text styles</a:t>
            </a:r>
          </a:p>
          <a:p>
            <a:pPr lvl="1"/>
            <a:r>
              <a:rPr lang="en-GB"/>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GB"/>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9" name="Graphic 18">
            <a:extLst>
              <a:ext uri="{FF2B5EF4-FFF2-40B4-BE49-F238E27FC236}">
                <a16:creationId xmlns:a16="http://schemas.microsoft.com/office/drawing/2014/main" id="{D7CE8814-2E6C-49B9-A2A8-80AB288D9AA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dirty="0">
                <a:solidFill>
                  <a:schemeClr val="accent2"/>
                </a:solidFill>
                <a:latin typeface="+mn-lt"/>
                <a:ea typeface="+mn-ea"/>
                <a:cs typeface="+mn-cs"/>
              </a:rPr>
              <a:t>Document Classification: KPMG Confidential</a:t>
            </a: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GB"/>
              <a:t>Click to edit Master text styles</a:t>
            </a:r>
          </a:p>
          <a:p>
            <a:pPr lvl="1"/>
            <a:r>
              <a:rPr lang="en-GB"/>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GB"/>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6" name="Graphic 15">
            <a:extLst>
              <a:ext uri="{FF2B5EF4-FFF2-40B4-BE49-F238E27FC236}">
                <a16:creationId xmlns:a16="http://schemas.microsoft.com/office/drawing/2014/main" id="{316E0CBF-F67B-4988-A694-3CA5B79E65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p:txBody>
          <a:bodyPr/>
          <a:lstStyle/>
          <a:p>
            <a:r>
              <a:rPr lang="en-GB"/>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grpSp>
        <p:nvGrpSpPr>
          <p:cNvPr id="17" name="Group 16">
            <a:extLst>
              <a:ext uri="{FF2B5EF4-FFF2-40B4-BE49-F238E27FC236}">
                <a16:creationId xmlns:a16="http://schemas.microsoft.com/office/drawing/2014/main" id="{56B15E2D-58A0-4506-8A15-E27C173174FA}"/>
              </a:ext>
            </a:extLst>
          </p:cNvPr>
          <p:cNvGrpSpPr/>
          <p:nvPr userDrawn="1"/>
        </p:nvGrpSpPr>
        <p:grpSpPr>
          <a:xfrm>
            <a:off x="2999643" y="1731971"/>
            <a:ext cx="2177326" cy="411225"/>
            <a:chOff x="2992848" y="1717717"/>
            <a:chExt cx="2177326" cy="411225"/>
          </a:xfrm>
        </p:grpSpPr>
        <p:sp>
          <p:nvSpPr>
            <p:cNvPr id="8" name="Rectangle 7">
              <a:extLst>
                <a:ext uri="{FF2B5EF4-FFF2-40B4-BE49-F238E27FC236}">
                  <a16:creationId xmlns:a16="http://schemas.microsoft.com/office/drawing/2014/main" id="{A2309040-9C95-48FE-AA99-4757E8328519}"/>
                </a:ext>
              </a:extLst>
            </p:cNvPr>
            <p:cNvSpPr/>
            <p:nvPr userDrawn="1"/>
          </p:nvSpPr>
          <p:spPr>
            <a:xfrm>
              <a:off x="2992848" y="1717717"/>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02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gr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grpSp>
        <p:nvGrpSpPr>
          <p:cNvPr id="18" name="Group 17">
            <a:extLst>
              <a:ext uri="{FF2B5EF4-FFF2-40B4-BE49-F238E27FC236}">
                <a16:creationId xmlns:a16="http://schemas.microsoft.com/office/drawing/2014/main" id="{2356161F-C4E7-4F32-B00D-D64EBA9D34CA}"/>
              </a:ext>
            </a:extLst>
          </p:cNvPr>
          <p:cNvGrpSpPr/>
          <p:nvPr userDrawn="1"/>
        </p:nvGrpSpPr>
        <p:grpSpPr>
          <a:xfrm>
            <a:off x="998351" y="3783824"/>
            <a:ext cx="2177326" cy="1433953"/>
            <a:chOff x="998351" y="4298384"/>
            <a:chExt cx="2177326" cy="1433953"/>
          </a:xfrm>
        </p:grpSpPr>
        <p:sp>
          <p:nvSpPr>
            <p:cNvPr id="20" name="Rectangle 19">
              <a:extLst>
                <a:ext uri="{FF2B5EF4-FFF2-40B4-BE49-F238E27FC236}">
                  <a16:creationId xmlns:a16="http://schemas.microsoft.com/office/drawing/2014/main" id="{6453D312-00EF-44B5-9D91-290BE0E19654}"/>
                </a:ext>
              </a:extLst>
            </p:cNvPr>
            <p:cNvSpPr/>
            <p:nvPr userDrawn="1"/>
          </p:nvSpPr>
          <p:spPr>
            <a:xfrm>
              <a:off x="998351" y="4298384"/>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812944"/>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5321112"/>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4386074"/>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89713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540819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gr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0139"/>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4701"/>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69262"/>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3824"/>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298384"/>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6552"/>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1112"/>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38957"/>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80" y="2852903"/>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80" y="1830789"/>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80" y="3363960"/>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80" y="3875017"/>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80" y="2341846"/>
            <a:ext cx="714476"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70083"/>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70083"/>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57773"/>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100206" y="2869887"/>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a:spLocks/>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5" y="4389395"/>
            <a:ext cx="714476"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64" name="TextBox 63">
            <a:extLst>
              <a:ext uri="{FF2B5EF4-FFF2-40B4-BE49-F238E27FC236}">
                <a16:creationId xmlns:a16="http://schemas.microsoft.com/office/drawing/2014/main" id="{147E9F40-D028-425F-96B1-C73C59C9C8EF}"/>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73" name="Rectangle 72">
            <a:extLst>
              <a:ext uri="{FF2B5EF4-FFF2-40B4-BE49-F238E27FC236}">
                <a16:creationId xmlns:a16="http://schemas.microsoft.com/office/drawing/2014/main" id="{A2E77BBC-829E-4B5B-9C1B-B9C1344A811F}"/>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80" name="Rectangle 79">
            <a:extLst>
              <a:ext uri="{FF2B5EF4-FFF2-40B4-BE49-F238E27FC236}">
                <a16:creationId xmlns:a16="http://schemas.microsoft.com/office/drawing/2014/main" id="{86053ADE-6CEF-4806-8C0F-B8BEED546A81}"/>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81" name="Rectangle 80">
            <a:extLst>
              <a:ext uri="{FF2B5EF4-FFF2-40B4-BE49-F238E27FC236}">
                <a16:creationId xmlns:a16="http://schemas.microsoft.com/office/drawing/2014/main" id="{1FEC18AD-6921-4293-966A-F31741528B23}"/>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88" name="TextBox 87">
            <a:extLst>
              <a:ext uri="{FF2B5EF4-FFF2-40B4-BE49-F238E27FC236}">
                <a16:creationId xmlns:a16="http://schemas.microsoft.com/office/drawing/2014/main" id="{BD3C657F-FD1E-40E0-B00F-F92EC369386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4" name="Straight Connector 13">
            <a:extLst>
              <a:ext uri="{FF2B5EF4-FFF2-40B4-BE49-F238E27FC236}">
                <a16:creationId xmlns:a16="http://schemas.microsoft.com/office/drawing/2014/main" id="{FF87E5F4-3A2B-41F8-A4AA-BA7FFC573394}"/>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639F51-9F8C-4D36-8737-7A3DAC84F1DA}"/>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B8890E6-18C7-479B-B73B-0C731D264307}"/>
              </a:ext>
            </a:extLst>
          </p:cNvPr>
          <p:cNvGrpSpPr/>
          <p:nvPr userDrawn="1"/>
        </p:nvGrpSpPr>
        <p:grpSpPr>
          <a:xfrm>
            <a:off x="7170486" y="5015319"/>
            <a:ext cx="4023114" cy="868052"/>
            <a:chOff x="6942744" y="5227726"/>
            <a:chExt cx="6397168" cy="1380293"/>
          </a:xfrm>
        </p:grpSpPr>
        <p:sp>
          <p:nvSpPr>
            <p:cNvPr id="89" name="Rectangle 88">
              <a:extLst>
                <a:ext uri="{FF2B5EF4-FFF2-40B4-BE49-F238E27FC236}">
                  <a16:creationId xmlns:a16="http://schemas.microsoft.com/office/drawing/2014/main" id="{D9642345-2D6B-4C6E-A9F2-A02D26D51DDD}"/>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90" name="Rectangle 89">
              <a:extLst>
                <a:ext uri="{FF2B5EF4-FFF2-40B4-BE49-F238E27FC236}">
                  <a16:creationId xmlns:a16="http://schemas.microsoft.com/office/drawing/2014/main" id="{54B75BE9-8F9E-40F1-AE85-B929BD14E4F6}"/>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91" name="Rectangle 90">
              <a:extLst>
                <a:ext uri="{FF2B5EF4-FFF2-40B4-BE49-F238E27FC236}">
                  <a16:creationId xmlns:a16="http://schemas.microsoft.com/office/drawing/2014/main" id="{403512C6-1015-4893-B421-D2CA83BB28B7}"/>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92" name="Rectangle 91">
              <a:extLst>
                <a:ext uri="{FF2B5EF4-FFF2-40B4-BE49-F238E27FC236}">
                  <a16:creationId xmlns:a16="http://schemas.microsoft.com/office/drawing/2014/main" id="{8DF8AA28-67A9-4A84-A80F-52EFDEF62EC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93" name="Rectangle 92">
              <a:extLst>
                <a:ext uri="{FF2B5EF4-FFF2-40B4-BE49-F238E27FC236}">
                  <a16:creationId xmlns:a16="http://schemas.microsoft.com/office/drawing/2014/main" id="{96ECD3EF-C613-49EC-B955-C33743E8DAF2}"/>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94" name="Rectangle 93">
              <a:extLst>
                <a:ext uri="{FF2B5EF4-FFF2-40B4-BE49-F238E27FC236}">
                  <a16:creationId xmlns:a16="http://schemas.microsoft.com/office/drawing/2014/main" id="{CEFF0E69-1303-4A97-A554-2617DBE38F85}"/>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95" name="Rectangle 94">
              <a:extLst>
                <a:ext uri="{FF2B5EF4-FFF2-40B4-BE49-F238E27FC236}">
                  <a16:creationId xmlns:a16="http://schemas.microsoft.com/office/drawing/2014/main" id="{D22E2F76-F5F9-4152-8B76-200BB23CF93D}"/>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96" name="Rectangle 95">
              <a:extLst>
                <a:ext uri="{FF2B5EF4-FFF2-40B4-BE49-F238E27FC236}">
                  <a16:creationId xmlns:a16="http://schemas.microsoft.com/office/drawing/2014/main" id="{F294A2C6-DAFC-45CD-86AD-3902D99F3B8E}"/>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97" name="Rectangle 96">
              <a:extLst>
                <a:ext uri="{FF2B5EF4-FFF2-40B4-BE49-F238E27FC236}">
                  <a16:creationId xmlns:a16="http://schemas.microsoft.com/office/drawing/2014/main" id="{E318800B-9E93-4883-840B-696F82170F32}"/>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98" name="Rectangle 97">
              <a:extLst>
                <a:ext uri="{FF2B5EF4-FFF2-40B4-BE49-F238E27FC236}">
                  <a16:creationId xmlns:a16="http://schemas.microsoft.com/office/drawing/2014/main" id="{14443132-A6B3-4990-BA37-9E2D3DE1B10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99" name="Rectangle 98">
              <a:extLst>
                <a:ext uri="{FF2B5EF4-FFF2-40B4-BE49-F238E27FC236}">
                  <a16:creationId xmlns:a16="http://schemas.microsoft.com/office/drawing/2014/main" id="{6C79AFB4-7A51-4309-99F1-4015E9137C5F}"/>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0" name="Rectangle 99">
              <a:extLst>
                <a:ext uri="{FF2B5EF4-FFF2-40B4-BE49-F238E27FC236}">
                  <a16:creationId xmlns:a16="http://schemas.microsoft.com/office/drawing/2014/main" id="{CE4F02C0-8A76-4F89-8E59-9E7549909C2A}"/>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01" name="Rectangle 100">
              <a:extLst>
                <a:ext uri="{FF2B5EF4-FFF2-40B4-BE49-F238E27FC236}">
                  <a16:creationId xmlns:a16="http://schemas.microsoft.com/office/drawing/2014/main" id="{29198175-1C72-4E67-BB92-6595EEDA420A}"/>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02" name="Rectangle 101">
              <a:extLst>
                <a:ext uri="{FF2B5EF4-FFF2-40B4-BE49-F238E27FC236}">
                  <a16:creationId xmlns:a16="http://schemas.microsoft.com/office/drawing/2014/main" id="{BB592D94-A7C3-4005-BCCE-3C53AAD9574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3 COLUMN CHART TEXT">
    <p:bg>
      <p:bgPr>
        <a:solidFill>
          <a:srgbClr val="00338D"/>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984BEAEF-0602-4E86-A4A3-9F2906ED28F9}"/>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ADA3593A-B431-4ADA-BE4C-21EA84735646}"/>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5" name="Shape 8">
            <a:extLst>
              <a:ext uri="{FF2B5EF4-FFF2-40B4-BE49-F238E27FC236}">
                <a16:creationId xmlns:a16="http://schemas.microsoft.com/office/drawing/2014/main" id="{0C6C1EC6-E117-4B69-89BE-088A74E79D7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7C17B002-334A-40EC-B121-E986C0119D4B}"/>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15" name="TextBox 14">
            <a:extLst>
              <a:ext uri="{FF2B5EF4-FFF2-40B4-BE49-F238E27FC236}">
                <a16:creationId xmlns:a16="http://schemas.microsoft.com/office/drawing/2014/main" id="{80637FD2-012C-4200-949F-8DC01675878E}"/>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9EB4073E-9A76-4497-A20D-140FBF74D8F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raphic 8">
            <a:extLst>
              <a:ext uri="{FF2B5EF4-FFF2-40B4-BE49-F238E27FC236}">
                <a16:creationId xmlns:a16="http://schemas.microsoft.com/office/drawing/2014/main" id="{ABB19345-2968-4E44-943F-3E97D8AA198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3909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DIVIDER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7" name="Graphic 8">
            <a:extLst>
              <a:ext uri="{FF2B5EF4-FFF2-40B4-BE49-F238E27FC236}">
                <a16:creationId xmlns:a16="http://schemas.microsoft.com/office/drawing/2014/main" id="{90B7A897-5A26-41CB-AEE5-250C628151A3}"/>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9" name="Shape 8">
            <a:extLst>
              <a:ext uri="{FF2B5EF4-FFF2-40B4-BE49-F238E27FC236}">
                <a16:creationId xmlns:a16="http://schemas.microsoft.com/office/drawing/2014/main" id="{EB8B3C09-FAB2-429B-938C-E78504065962}"/>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EA9BF5FA-A218-4481-9952-70E809F83381}"/>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2" name="TextBox 11">
            <a:extLst>
              <a:ext uri="{FF2B5EF4-FFF2-40B4-BE49-F238E27FC236}">
                <a16:creationId xmlns:a16="http://schemas.microsoft.com/office/drawing/2014/main" id="{D6537B35-1388-4BAF-9520-9BDE0CCA2FD2}"/>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D8B9F63F-C8B5-4C95-9816-589FF270249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42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E2D7F6-77EE-4A84-A347-E3DE3770F560}"/>
              </a:ext>
            </a:extLst>
          </p:cNvPr>
          <p:cNvGrpSpPr/>
          <p:nvPr userDrawn="1"/>
        </p:nvGrpSpPr>
        <p:grpSpPr>
          <a:xfrm>
            <a:off x="998476" y="0"/>
            <a:ext cx="911399" cy="1485244"/>
            <a:chOff x="1008000" y="0"/>
            <a:chExt cx="911399" cy="1485244"/>
          </a:xfrm>
          <a:solidFill>
            <a:schemeClr val="bg1">
              <a:alpha val="0"/>
            </a:schemeClr>
          </a:solidFill>
        </p:grpSpPr>
        <p:sp>
          <p:nvSpPr>
            <p:cNvPr id="11" name="Freeform 19">
              <a:extLst>
                <a:ext uri="{FF2B5EF4-FFF2-40B4-BE49-F238E27FC236}">
                  <a16:creationId xmlns:a16="http://schemas.microsoft.com/office/drawing/2014/main" id="{A38D1D5C-300B-4EC8-97CB-72C6B7A7CC70}"/>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D721161A-007B-4922-864A-502861C248B2}"/>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23EB2905-098A-41C5-AB65-063729C54D07}"/>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933C2314-88FE-4413-B812-D2D4A2998E5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5" name="Text Placeholder 3">
            <a:extLst>
              <a:ext uri="{FF2B5EF4-FFF2-40B4-BE49-F238E27FC236}">
                <a16:creationId xmlns:a16="http://schemas.microsoft.com/office/drawing/2014/main" id="{EC91CE7F-7855-470E-A1C6-7B98C9783C0D}"/>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16" name="Title 1">
            <a:extLst>
              <a:ext uri="{FF2B5EF4-FFF2-40B4-BE49-F238E27FC236}">
                <a16:creationId xmlns:a16="http://schemas.microsoft.com/office/drawing/2014/main" id="{633FD179-5843-4777-B4EF-2C33EA14278A}"/>
              </a:ext>
            </a:extLst>
          </p:cNvPr>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pic>
        <p:nvPicPr>
          <p:cNvPr id="17" name="Graphic 16">
            <a:extLst>
              <a:ext uri="{FF2B5EF4-FFF2-40B4-BE49-F238E27FC236}">
                <a16:creationId xmlns:a16="http://schemas.microsoft.com/office/drawing/2014/main" id="{178F7078-5FAB-4923-B594-5A3AB65111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DIVIDER 1">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2F8830-4F74-4E7B-8634-A831C07B4D8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9" name="Shape 8">
            <a:extLst>
              <a:ext uri="{FF2B5EF4-FFF2-40B4-BE49-F238E27FC236}">
                <a16:creationId xmlns:a16="http://schemas.microsoft.com/office/drawing/2014/main" id="{095959D6-539D-4DBA-A407-486EBC7BD27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9DFC671-4434-4988-9BE6-E6E05C1E905C}"/>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tx2"/>
                </a:solidFill>
                <a:latin typeface="+mn-lt"/>
                <a:ea typeface="+mn-ea"/>
                <a:cs typeface="+mn-cs"/>
              </a:rPr>
              <a:t>Document Classification: KPMG Confidential</a:t>
            </a:r>
          </a:p>
        </p:txBody>
      </p:sp>
      <p:sp>
        <p:nvSpPr>
          <p:cNvPr id="12" name="TextBox 11">
            <a:extLst>
              <a:ext uri="{FF2B5EF4-FFF2-40B4-BE49-F238E27FC236}">
                <a16:creationId xmlns:a16="http://schemas.microsoft.com/office/drawing/2014/main" id="{B738A5EF-7113-4975-A890-492075EFAA0A}"/>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tx2"/>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9A2598B6-5992-4ED7-A56F-E61779FCAAAD}"/>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Graphic 8">
            <a:extLst>
              <a:ext uri="{FF2B5EF4-FFF2-40B4-BE49-F238E27FC236}">
                <a16:creationId xmlns:a16="http://schemas.microsoft.com/office/drawing/2014/main" id="{CAAB85AA-9E5A-4C61-B424-F7AF53548327}"/>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87199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_DIVIDER 1">
    <p:bg>
      <p:bgPr>
        <a:solidFill>
          <a:srgbClr val="00338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483AC7-339F-48D4-9AB4-3046D5749CB9}"/>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2" name="Shape 8">
            <a:extLst>
              <a:ext uri="{FF2B5EF4-FFF2-40B4-BE49-F238E27FC236}">
                <a16:creationId xmlns:a16="http://schemas.microsoft.com/office/drawing/2014/main" id="{15EB5FA9-D117-4324-A3D4-5F62C3F1B10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9" name="Graphic 8">
            <a:extLst>
              <a:ext uri="{FF2B5EF4-FFF2-40B4-BE49-F238E27FC236}">
                <a16:creationId xmlns:a16="http://schemas.microsoft.com/office/drawing/2014/main" id="{D28B896E-27F6-49D5-8E14-861D71D86A4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4" name="TextBox 13">
            <a:extLst>
              <a:ext uri="{FF2B5EF4-FFF2-40B4-BE49-F238E27FC236}">
                <a16:creationId xmlns:a16="http://schemas.microsoft.com/office/drawing/2014/main" id="{A564A7DC-07A4-43BD-BDC8-DCD851D6E6B3}"/>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5" name="TextBox 14">
            <a:extLst>
              <a:ext uri="{FF2B5EF4-FFF2-40B4-BE49-F238E27FC236}">
                <a16:creationId xmlns:a16="http://schemas.microsoft.com/office/drawing/2014/main" id="{7CB90D9F-91A1-43F6-9146-83692170A3B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4D7D7CF2-0F24-42C5-950D-8831C090846B}"/>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8">
            <a:extLst>
              <a:ext uri="{FF2B5EF4-FFF2-40B4-BE49-F238E27FC236}">
                <a16:creationId xmlns:a16="http://schemas.microsoft.com/office/drawing/2014/main" id="{FA7C57B7-3139-4227-860D-62744E80075C}"/>
              </a:ext>
            </a:extLst>
          </p:cNvPr>
          <p:cNvSpPr txBox="1">
            <a:spLocks/>
          </p:cNvSpPr>
          <p:nvPr userDrawn="1"/>
        </p:nvSpPr>
        <p:spPr>
          <a:xfrm>
            <a:off x="11099007" y="64193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cxnSp>
        <p:nvCxnSpPr>
          <p:cNvPr id="24" name="Straight Connector 23">
            <a:extLst>
              <a:ext uri="{FF2B5EF4-FFF2-40B4-BE49-F238E27FC236}">
                <a16:creationId xmlns:a16="http://schemas.microsoft.com/office/drawing/2014/main" id="{784B0381-9719-4838-A466-2F6CF091D42B}"/>
              </a:ext>
            </a:extLst>
          </p:cNvPr>
          <p:cNvCxnSpPr/>
          <p:nvPr userDrawn="1"/>
        </p:nvCxnSpPr>
        <p:spPr>
          <a:xfrm>
            <a:off x="11080948" y="64193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3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VIDER 1">
    <p:bg>
      <p:bgPr>
        <a:solidFill>
          <a:srgbClr val="00338D"/>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8641B0-A64D-42AC-AB80-2B2DE3763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204D0D1F-8410-4751-9F17-82062CC4247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3279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64370-786B-4EB9-A918-4498A437E632}"/>
              </a:ext>
            </a:extLst>
          </p:cNvPr>
          <p:cNvPicPr>
            <a:picLocks noChangeAspect="1"/>
          </p:cNvPicPr>
          <p:nvPr userDrawn="1"/>
        </p:nvPicPr>
        <p:blipFill rotWithShape="1">
          <a:blip r:embed="rId3"/>
          <a:srcRect l="37851" t="22847" b="23582"/>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0788EE33-7A33-4169-88D0-D538A8D5A207}"/>
              </a:ext>
            </a:extLst>
          </p:cNvPr>
          <p:cNvSpPr/>
          <p:nvPr userDrawn="1"/>
        </p:nvSpPr>
        <p:spPr>
          <a:xfrm>
            <a:off x="0" y="0"/>
            <a:ext cx="12192000" cy="6858000"/>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92C56E33-D809-4537-841C-C9A7A931650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65104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DIVIDER 1">
    <p:bg>
      <p:bgPr>
        <a:solidFill>
          <a:srgbClr val="00338D"/>
        </a:solidFill>
        <a:effectLst/>
      </p:bgPr>
    </p:bg>
    <p:spTree>
      <p:nvGrpSpPr>
        <p:cNvPr id="1" name=""/>
        <p:cNvGrpSpPr/>
        <p:nvPr/>
      </p:nvGrpSpPr>
      <p:grpSpPr>
        <a:xfrm>
          <a:off x="0" y="0"/>
          <a:ext cx="0" cy="0"/>
          <a:chOff x="0" y="0"/>
          <a:chExt cx="0" cy="0"/>
        </a:xfrm>
      </p:grpSpPr>
      <p:pic>
        <p:nvPicPr>
          <p:cNvPr id="13" name="Picture 12" descr="A person talking on a cell phone&#10;&#10;Description automatically generated with medium confidence">
            <a:extLst>
              <a:ext uri="{FF2B5EF4-FFF2-40B4-BE49-F238E27FC236}">
                <a16:creationId xmlns:a16="http://schemas.microsoft.com/office/drawing/2014/main" id="{2B1EB00E-DCFB-4436-A4B2-99F40E7C1341}"/>
              </a:ext>
            </a:extLst>
          </p:cNvPr>
          <p:cNvPicPr>
            <a:picLocks noChangeAspect="1"/>
          </p:cNvPicPr>
          <p:nvPr userDrawn="1"/>
        </p:nvPicPr>
        <p:blipFill rotWithShape="1">
          <a:blip r:embed="rId3"/>
          <a:srcRect t="12358" r="21307" b="22215"/>
          <a:stretch/>
        </p:blipFill>
        <p:spPr>
          <a:xfrm>
            <a:off x="0" y="0"/>
            <a:ext cx="12192000" cy="6858000"/>
          </a:xfrm>
          <a:prstGeom prst="rect">
            <a:avLst/>
          </a:prstGeom>
        </p:spPr>
      </p:pic>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E8ECA420-5DEB-497A-A9D0-9E0254063BF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840315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CC9B0-8CF1-42D8-9E4B-C7BC505E3516}"/>
              </a:ext>
            </a:extLst>
          </p:cNvPr>
          <p:cNvPicPr>
            <a:picLocks/>
          </p:cNvPicPr>
          <p:nvPr userDrawn="1"/>
        </p:nvPicPr>
        <p:blipFill rotWithShape="1">
          <a:blip r:embed="rId3"/>
          <a:srcRect l="16985" t="14650" b="15031"/>
          <a:stretch/>
        </p:blipFill>
        <p:spPr>
          <a:xfrm flipH="1">
            <a:off x="0" y="-1"/>
            <a:ext cx="12192000" cy="6858001"/>
          </a:xfrm>
          <a:prstGeom prst="rect">
            <a:avLst/>
          </a:prstGeom>
        </p:spPr>
      </p:pic>
      <p:sp>
        <p:nvSpPr>
          <p:cNvPr id="14" name="Rectangle 13">
            <a:extLst>
              <a:ext uri="{FF2B5EF4-FFF2-40B4-BE49-F238E27FC236}">
                <a16:creationId xmlns:a16="http://schemas.microsoft.com/office/drawing/2014/main" id="{6DABDAF5-AB7D-4EFC-9A3E-DFF370982194}"/>
              </a:ext>
            </a:extLst>
          </p:cNvPr>
          <p:cNvSpPr/>
          <p:nvPr userDrawn="1"/>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8">
            <a:extLst>
              <a:ext uri="{FF2B5EF4-FFF2-40B4-BE49-F238E27FC236}">
                <a16:creationId xmlns:a16="http://schemas.microsoft.com/office/drawing/2014/main" id="{60DCE228-0B63-4417-98F0-83184D79896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6700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DIVIDER 1">
    <p:bg>
      <p:bgPr>
        <a:solidFill>
          <a:srgbClr val="00338D"/>
        </a:solidFill>
        <a:effectLst/>
      </p:bgPr>
    </p:bg>
    <p:spTree>
      <p:nvGrpSpPr>
        <p:cNvPr id="1" name=""/>
        <p:cNvGrpSpPr/>
        <p:nvPr/>
      </p:nvGrpSpPr>
      <p:grpSpPr>
        <a:xfrm>
          <a:off x="0" y="0"/>
          <a:ext cx="0" cy="0"/>
          <a:chOff x="0" y="0"/>
          <a:chExt cx="0" cy="0"/>
        </a:xfrm>
      </p:grpSpPr>
      <p:pic>
        <p:nvPicPr>
          <p:cNvPr id="13" name="Picture 12" descr="A picture containing water, sky, outdoor, boat&#10;&#10;Description automatically generated">
            <a:extLst>
              <a:ext uri="{FF2B5EF4-FFF2-40B4-BE49-F238E27FC236}">
                <a16:creationId xmlns:a16="http://schemas.microsoft.com/office/drawing/2014/main" id="{9D3C7FA3-61FC-4875-8279-D3B54C672361}"/>
              </a:ext>
            </a:extLst>
          </p:cNvPr>
          <p:cNvPicPr>
            <a:picLocks noChangeAspect="1"/>
          </p:cNvPicPr>
          <p:nvPr userDrawn="1"/>
        </p:nvPicPr>
        <p:blipFill rotWithShape="1">
          <a:blip r:embed="rId3"/>
          <a:srcRect l="1186" t="12387" b="13404"/>
          <a:stretch/>
        </p:blipFill>
        <p:spPr>
          <a:xfrm flipH="1">
            <a:off x="0" y="0"/>
            <a:ext cx="12192000" cy="6858000"/>
          </a:xfrm>
          <a:prstGeom prst="rect">
            <a:avLst/>
          </a:prstGeom>
        </p:spPr>
      </p:pic>
      <p:sp>
        <p:nvSpPr>
          <p:cNvPr id="15" name="Rectangle 14">
            <a:extLst>
              <a:ext uri="{FF2B5EF4-FFF2-40B4-BE49-F238E27FC236}">
                <a16:creationId xmlns:a16="http://schemas.microsoft.com/office/drawing/2014/main" id="{1B132EE1-487A-4B69-95D1-CA1029F76CBC}"/>
              </a:ext>
            </a:extLst>
          </p:cNvPr>
          <p:cNvSpPr/>
          <p:nvPr userDrawn="1"/>
        </p:nvSpPr>
        <p:spPr>
          <a:xfrm>
            <a:off x="0" y="314004"/>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Title 1">
            <a:extLst>
              <a:ext uri="{FF2B5EF4-FFF2-40B4-BE49-F238E27FC236}">
                <a16:creationId xmlns:a16="http://schemas.microsoft.com/office/drawing/2014/main" id="{0840BCF3-D817-4EAC-8866-C2530BBB02E4}"/>
              </a:ext>
            </a:extLst>
          </p:cNvPr>
          <p:cNvSpPr>
            <a:spLocks noGrp="1"/>
          </p:cNvSpPr>
          <p:nvPr>
            <p:ph type="ctrTitle" hasCustomPrompt="1"/>
          </p:nvPr>
        </p:nvSpPr>
        <p:spPr>
          <a:xfrm>
            <a:off x="1003202" y="2325831"/>
            <a:ext cx="6263956" cy="2300407"/>
          </a:xfrm>
        </p:spPr>
        <p:txBody>
          <a:bodyPr anchor="t" anchorCtr="0"/>
          <a:lstStyle>
            <a:lvl1pPr algn="l">
              <a:defRPr sz="8800" baseline="0">
                <a:solidFill>
                  <a:schemeClr val="tx2"/>
                </a:solidFill>
              </a:defRPr>
            </a:lvl1pPr>
          </a:lstStyle>
          <a:p>
            <a:r>
              <a:rPr lang="en-GB"/>
              <a:t>Divider copy </a:t>
            </a:r>
            <a:br>
              <a:rPr lang="en-GB"/>
            </a:br>
            <a:r>
              <a:rPr lang="en-GB"/>
              <a:t>goes here</a:t>
            </a:r>
            <a:endParaRPr lang="en-US" dirty="0"/>
          </a:p>
        </p:txBody>
      </p:sp>
      <p:sp>
        <p:nvSpPr>
          <p:cNvPr id="11" name="Text Placeholder 3">
            <a:extLst>
              <a:ext uri="{FF2B5EF4-FFF2-40B4-BE49-F238E27FC236}">
                <a16:creationId xmlns:a16="http://schemas.microsoft.com/office/drawing/2014/main" id="{33CE8DB4-A186-4059-9C81-D90597F800AA}"/>
              </a:ext>
            </a:extLst>
          </p:cNvPr>
          <p:cNvSpPr>
            <a:spLocks noGrp="1"/>
          </p:cNvSpPr>
          <p:nvPr>
            <p:ph type="body" sz="quarter" idx="11"/>
          </p:nvPr>
        </p:nvSpPr>
        <p:spPr>
          <a:xfrm>
            <a:off x="1003202" y="5233260"/>
            <a:ext cx="6263956" cy="216000"/>
          </a:xfrm>
        </p:spPr>
        <p:txBody>
          <a:bodyPr/>
          <a:lstStyle>
            <a:lvl1pPr>
              <a:defRPr sz="1600" b="0">
                <a:solidFill>
                  <a:schemeClr val="tx2"/>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8" name="Text Placeholder 4">
            <a:extLst>
              <a:ext uri="{FF2B5EF4-FFF2-40B4-BE49-F238E27FC236}">
                <a16:creationId xmlns:a16="http://schemas.microsoft.com/office/drawing/2014/main" id="{F0CEBDA0-4368-4F6C-8352-18BF87F8F035}"/>
              </a:ext>
            </a:extLst>
          </p:cNvPr>
          <p:cNvSpPr>
            <a:spLocks noGrp="1"/>
          </p:cNvSpPr>
          <p:nvPr>
            <p:ph type="body" sz="quarter" idx="12" hasCustomPrompt="1"/>
          </p:nvPr>
        </p:nvSpPr>
        <p:spPr>
          <a:xfrm>
            <a:off x="1003201" y="1339850"/>
            <a:ext cx="876300" cy="690562"/>
          </a:xfrm>
        </p:spPr>
        <p:txBody>
          <a:bodyPr/>
          <a:lstStyle>
            <a:lvl1pPr>
              <a:lnSpc>
                <a:spcPct val="70000"/>
              </a:lnSpc>
              <a:defRPr sz="5400">
                <a:solidFill>
                  <a:schemeClr val="tx2"/>
                </a:solidFill>
                <a:latin typeface="+mj-lt"/>
              </a:defRPr>
            </a:lvl1pPr>
          </a:lstStyle>
          <a:p>
            <a:pPr lvl="0"/>
            <a:r>
              <a:rPr lang="en-US"/>
              <a:t>01</a:t>
            </a:r>
            <a:endParaRPr lang="en-GB"/>
          </a:p>
        </p:txBody>
      </p:sp>
      <p:sp>
        <p:nvSpPr>
          <p:cNvPr id="21" name="Shape 8">
            <a:extLst>
              <a:ext uri="{FF2B5EF4-FFF2-40B4-BE49-F238E27FC236}">
                <a16:creationId xmlns:a16="http://schemas.microsoft.com/office/drawing/2014/main" id="{D0689438-EDC3-428F-AB14-4791E1F80A1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3" name="TextBox 22">
            <a:extLst>
              <a:ext uri="{FF2B5EF4-FFF2-40B4-BE49-F238E27FC236}">
                <a16:creationId xmlns:a16="http://schemas.microsoft.com/office/drawing/2014/main" id="{F88E299F-36DD-488D-AE8F-7D4E68D09966}"/>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5" name="TextBox 24">
            <a:extLst>
              <a:ext uri="{FF2B5EF4-FFF2-40B4-BE49-F238E27FC236}">
                <a16:creationId xmlns:a16="http://schemas.microsoft.com/office/drawing/2014/main" id="{FAC32650-1A1E-4438-8EB0-88F6AE4DEE0C}"/>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A3CCFEB3-A0E6-490B-9CC7-1941D6F614A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762A669C-817B-4C79-8C20-37FC26CD72A9}"/>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79169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DIVIDER 1">
    <p:bg>
      <p:bgPr>
        <a:solidFill>
          <a:srgbClr val="00338D"/>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E220E8D-EC0F-46D1-9AD3-E5B6C0D7ED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6140" r="18085" b="24749"/>
          <a:stretch/>
        </p:blipFill>
        <p:spPr>
          <a:xfrm>
            <a:off x="-1200" y="25649"/>
            <a:ext cx="12193200" cy="6857999"/>
          </a:xfrm>
          <a:prstGeom prst="rect">
            <a:avLst/>
          </a:prstGeom>
        </p:spPr>
      </p:pic>
      <p:sp>
        <p:nvSpPr>
          <p:cNvPr id="23" name="Rectangle 22">
            <a:extLst>
              <a:ext uri="{FF2B5EF4-FFF2-40B4-BE49-F238E27FC236}">
                <a16:creationId xmlns:a16="http://schemas.microsoft.com/office/drawing/2014/main" id="{50A466FF-A8B6-4076-9B3C-A61811420CD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3" name="Title 1">
            <a:extLst>
              <a:ext uri="{FF2B5EF4-FFF2-40B4-BE49-F238E27FC236}">
                <a16:creationId xmlns:a16="http://schemas.microsoft.com/office/drawing/2014/main" id="{2C0CE533-6F84-4FEB-B1E0-A1C3F0049957}"/>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4" name="Text Placeholder 3">
            <a:extLst>
              <a:ext uri="{FF2B5EF4-FFF2-40B4-BE49-F238E27FC236}">
                <a16:creationId xmlns:a16="http://schemas.microsoft.com/office/drawing/2014/main" id="{55B38886-1C37-4B08-B1E0-DA70618C401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5" name="Text Placeholder 4">
            <a:extLst>
              <a:ext uri="{FF2B5EF4-FFF2-40B4-BE49-F238E27FC236}">
                <a16:creationId xmlns:a16="http://schemas.microsoft.com/office/drawing/2014/main" id="{E21A76FD-610B-44D4-98B5-02EF8754CE92}"/>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6" name="Shape 8">
            <a:extLst>
              <a:ext uri="{FF2B5EF4-FFF2-40B4-BE49-F238E27FC236}">
                <a16:creationId xmlns:a16="http://schemas.microsoft.com/office/drawing/2014/main" id="{5447C2C3-52D6-445B-9981-678811F40754}"/>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FFADC0B2-7512-4C06-BA77-859DE60C9B9F}"/>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0" name="TextBox 19">
            <a:extLst>
              <a:ext uri="{FF2B5EF4-FFF2-40B4-BE49-F238E27FC236}">
                <a16:creationId xmlns:a16="http://schemas.microsoft.com/office/drawing/2014/main" id="{584B1AC7-79DA-4A59-B3A4-1B2B4DDEFC54}"/>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1" name="Straight Connector 20">
            <a:extLst>
              <a:ext uri="{FF2B5EF4-FFF2-40B4-BE49-F238E27FC236}">
                <a16:creationId xmlns:a16="http://schemas.microsoft.com/office/drawing/2014/main" id="{ACB3BBB9-B843-4B92-97C7-CFC475524D94}"/>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F214A413-5ED7-4238-BAC2-5747B3C6155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450834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3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5CA7AD-3724-4610-AD0B-806098ADE5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24" name="Rectangle 23">
            <a:extLst>
              <a:ext uri="{FF2B5EF4-FFF2-40B4-BE49-F238E27FC236}">
                <a16:creationId xmlns:a16="http://schemas.microsoft.com/office/drawing/2014/main" id="{DCCB7276-C5E7-41DA-B9EC-B2DC13E028BA}"/>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59EC7046-C285-4ABB-93F1-38CE2192A966}"/>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819360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C365C-B5DD-4C23-A880-ABB124CC8F5D}"/>
              </a:ext>
            </a:extLst>
          </p:cNvPr>
          <p:cNvPicPr>
            <a:picLocks noChangeAspect="1"/>
          </p:cNvPicPr>
          <p:nvPr userDrawn="1"/>
        </p:nvPicPr>
        <p:blipFill rotWithShape="1">
          <a:blip r:embed="rId3"/>
          <a:srcRect l="3399" r="43268"/>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9E78826E-402F-4B62-8514-20F9B6E3FD36}"/>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C2489C67-E78E-4B16-B4DF-5420711D4DA4}"/>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840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5F7AF648-E8C1-435F-A91F-1FCE26666A35}"/>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GB"/>
              <a:t>Click icon to add picture</a:t>
            </a:r>
          </a:p>
        </p:txBody>
      </p:sp>
      <p:sp>
        <p:nvSpPr>
          <p:cNvPr id="10" name="Title 1">
            <a:extLst>
              <a:ext uri="{FF2B5EF4-FFF2-40B4-BE49-F238E27FC236}">
                <a16:creationId xmlns:a16="http://schemas.microsoft.com/office/drawing/2014/main" id="{499E02FE-A18D-433A-B7C5-66327044D5E4}"/>
              </a:ext>
            </a:extLst>
          </p:cNvPr>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1" name="Freeform 19">
            <a:extLst>
              <a:ext uri="{FF2B5EF4-FFF2-40B4-BE49-F238E27FC236}">
                <a16:creationId xmlns:a16="http://schemas.microsoft.com/office/drawing/2014/main" id="{4255FB05-4B59-458B-8EFD-8DCE3678F322}"/>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9">
            <a:extLst>
              <a:ext uri="{FF2B5EF4-FFF2-40B4-BE49-F238E27FC236}">
                <a16:creationId xmlns:a16="http://schemas.microsoft.com/office/drawing/2014/main" id="{64C954ED-B10B-4AF2-833F-37E615D34396}"/>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3">
            <a:extLst>
              <a:ext uri="{FF2B5EF4-FFF2-40B4-BE49-F238E27FC236}">
                <a16:creationId xmlns:a16="http://schemas.microsoft.com/office/drawing/2014/main" id="{2BD4AB80-538F-43A3-8C4D-16CCBDE87A19}"/>
              </a:ext>
            </a:extLst>
          </p:cNvPr>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4" name="Graphic 13">
            <a:extLst>
              <a:ext uri="{FF2B5EF4-FFF2-40B4-BE49-F238E27FC236}">
                <a16:creationId xmlns:a16="http://schemas.microsoft.com/office/drawing/2014/main" id="{8C1EA9FA-4164-4EF7-8EA1-6A4010273A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7346" y="371311"/>
            <a:ext cx="914400" cy="368346"/>
          </a:xfrm>
          <a:prstGeom prst="rect">
            <a:avLst/>
          </a:prstGeom>
        </p:spPr>
      </p:pic>
    </p:spTree>
    <p:extLst>
      <p:ext uri="{BB962C8B-B14F-4D97-AF65-F5344CB8AC3E}">
        <p14:creationId xmlns:p14="http://schemas.microsoft.com/office/powerpoint/2010/main" val="4033362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5_DIVIDER 1">
    <p:bg>
      <p:bgPr>
        <a:solidFill>
          <a:srgbClr val="00338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E949F2-DC86-49D8-B7F6-F5E464D2BA77}"/>
              </a:ext>
            </a:extLst>
          </p:cNvPr>
          <p:cNvPicPr>
            <a:picLocks noChangeAspect="1"/>
          </p:cNvPicPr>
          <p:nvPr userDrawn="1"/>
        </p:nvPicPr>
        <p:blipFill rotWithShape="1">
          <a:blip r:embed="rId3"/>
          <a:srcRect t="19893" b="3805"/>
          <a:stretch/>
        </p:blipFill>
        <p:spPr>
          <a:xfrm>
            <a:off x="0" y="0"/>
            <a:ext cx="12192000" cy="6858001"/>
          </a:xfrm>
          <a:prstGeom prst="rect">
            <a:avLst/>
          </a:prstGeom>
        </p:spPr>
      </p:pic>
      <p:sp>
        <p:nvSpPr>
          <p:cNvPr id="25" name="Rectangle 24">
            <a:extLst>
              <a:ext uri="{FF2B5EF4-FFF2-40B4-BE49-F238E27FC236}">
                <a16:creationId xmlns:a16="http://schemas.microsoft.com/office/drawing/2014/main" id="{5C17DA15-2931-4E70-8695-C7A1F864DD54}"/>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A99167FB-25DC-46D0-82A7-C680F31079A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4173069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6_DIVIDER 1">
    <p:bg>
      <p:bgPr>
        <a:solidFill>
          <a:srgbClr val="00338D"/>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68FCEB1-3EF3-4E82-987D-4D27092A2090}"/>
              </a:ext>
            </a:extLst>
          </p:cNvPr>
          <p:cNvPicPr>
            <a:picLocks noChangeAspect="1"/>
          </p:cNvPicPr>
          <p:nvPr userDrawn="1"/>
        </p:nvPicPr>
        <p:blipFill rotWithShape="1">
          <a:blip r:embed="rId3"/>
          <a:srcRect t="21907" r="25653" b="15362"/>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dirty="0"/>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4ECE6C-BFA7-4671-BBF5-1CCAB0CC5B6A}"/>
              </a:ext>
            </a:extLst>
          </p:cNvPr>
          <p:cNvSpPr>
            <a:spLocks noGrp="1"/>
          </p:cNvSpPr>
          <p:nvPr>
            <p:ph type="body" sz="quarter" idx="12" hasCustomPrompt="1"/>
          </p:nvPr>
        </p:nvSpPr>
        <p:spPr>
          <a:xfrm>
            <a:off x="1538924" y="1339850"/>
            <a:ext cx="876300" cy="690562"/>
          </a:xfrm>
        </p:spPr>
        <p:txBody>
          <a:bodyPr/>
          <a:lstStyle>
            <a:lvl1pPr>
              <a:lnSpc>
                <a:spcPct val="70000"/>
              </a:lnSpc>
              <a:defRPr sz="5400">
                <a:solidFill>
                  <a:schemeClr val="bg1"/>
                </a:solidFill>
                <a:latin typeface="+mj-lt"/>
              </a:defRPr>
            </a:lvl1pPr>
          </a:lstStyle>
          <a:p>
            <a:pPr lvl="0"/>
            <a:r>
              <a:rPr lang="en-US"/>
              <a:t>01</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9" name="TextBox 18">
            <a:extLst>
              <a:ext uri="{FF2B5EF4-FFF2-40B4-BE49-F238E27FC236}">
                <a16:creationId xmlns:a16="http://schemas.microsoft.com/office/drawing/2014/main" id="{7B2D9899-50D0-4473-891E-723654DCB799}"/>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a:t>
            </a:r>
          </a:p>
        </p:txBody>
      </p:sp>
      <p:sp>
        <p:nvSpPr>
          <p:cNvPr id="21" name="TextBox 20">
            <a:extLst>
              <a:ext uri="{FF2B5EF4-FFF2-40B4-BE49-F238E27FC236}">
                <a16:creationId xmlns:a16="http://schemas.microsoft.com/office/drawing/2014/main" id="{FD706044-792D-4F27-BA42-9C4B709AEB73}"/>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22" name="Straight Connector 21">
            <a:extLst>
              <a:ext uri="{FF2B5EF4-FFF2-40B4-BE49-F238E27FC236}">
                <a16:creationId xmlns:a16="http://schemas.microsoft.com/office/drawing/2014/main" id="{41A33ACA-677B-43FD-9B5F-7CF7C75120B9}"/>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Graphic 8">
            <a:extLst>
              <a:ext uri="{FF2B5EF4-FFF2-40B4-BE49-F238E27FC236}">
                <a16:creationId xmlns:a16="http://schemas.microsoft.com/office/drawing/2014/main" id="{484397CC-5564-47D0-8F73-FC7BAB32972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925502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AF6AC-47B5-4889-A9DA-091E01DE5F6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9" name="Rectangle 8">
            <a:extLst>
              <a:ext uri="{FF2B5EF4-FFF2-40B4-BE49-F238E27FC236}">
                <a16:creationId xmlns:a16="http://schemas.microsoft.com/office/drawing/2014/main" id="{1B7C9E0A-9329-4B74-81B5-5A7A41C9A7C7}"/>
              </a:ext>
            </a:extLst>
          </p:cNvPr>
          <p:cNvSpPr/>
          <p:nvPr userDrawn="1"/>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8" name="Shape 8">
            <a:extLst>
              <a:ext uri="{FF2B5EF4-FFF2-40B4-BE49-F238E27FC236}">
                <a16:creationId xmlns:a16="http://schemas.microsoft.com/office/drawing/2014/main" id="{218117A8-EF1A-493C-A287-EDFA583FB96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6152CB91-51E0-4F26-B119-3004E7A2442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11" name="Freeform 19">
            <a:extLst>
              <a:ext uri="{FF2B5EF4-FFF2-40B4-BE49-F238E27FC236}">
                <a16:creationId xmlns:a16="http://schemas.microsoft.com/office/drawing/2014/main" id="{5C4D1F29-5589-485D-8D08-51CED5DD7122}"/>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TextBox 11">
            <a:extLst>
              <a:ext uri="{FF2B5EF4-FFF2-40B4-BE49-F238E27FC236}">
                <a16:creationId xmlns:a16="http://schemas.microsoft.com/office/drawing/2014/main" id="{22DFE754-53EC-4CE3-8C68-A0585386D48F}"/>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3" name="Straight Connector 12">
            <a:extLst>
              <a:ext uri="{FF2B5EF4-FFF2-40B4-BE49-F238E27FC236}">
                <a16:creationId xmlns:a16="http://schemas.microsoft.com/office/drawing/2014/main" id="{E771C50C-1A37-4DB9-8F3A-7B00281526E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276C03-A764-4163-B1D2-6E4AE24B39E5}"/>
              </a:ext>
            </a:extLst>
          </p:cNvPr>
          <p:cNvPicPr>
            <a:picLocks noChangeAspect="1"/>
          </p:cNvPicPr>
          <p:nvPr userDrawn="1"/>
        </p:nvPicPr>
        <p:blipFill rotWithShape="1">
          <a:blip r:embed="rId4"/>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111625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FINAL SLIDE">
    <p:bg>
      <p:bgPr>
        <a:solidFill>
          <a:srgbClr val="00338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B56A4-D08B-4353-9FB8-0DC3EE984A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C8B69055-DC25-49C8-9B89-81E75E56EDEA}"/>
              </a:ext>
            </a:extLst>
          </p:cNvPr>
          <p:cNvPicPr>
            <a:picLocks noChangeAspect="1"/>
          </p:cNvPicPr>
          <p:nvPr userDrawn="1"/>
        </p:nvPicPr>
        <p:blipFill>
          <a:blip r:embed="rId4">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
        <p:nvSpPr>
          <p:cNvPr id="7" name="Shape 8">
            <a:extLst>
              <a:ext uri="{FF2B5EF4-FFF2-40B4-BE49-F238E27FC236}">
                <a16:creationId xmlns:a16="http://schemas.microsoft.com/office/drawing/2014/main" id="{FB4B4C31-D5DC-413D-ACD8-70061BC10191}"/>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516CBF43-F8A7-4C4C-A764-38F3B60FD3B7}"/>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9" name="Freeform 19">
            <a:extLst>
              <a:ext uri="{FF2B5EF4-FFF2-40B4-BE49-F238E27FC236}">
                <a16:creationId xmlns:a16="http://schemas.microsoft.com/office/drawing/2014/main" id="{297F94BA-E0EE-4D6A-A572-9F267DD6CE69}"/>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843D1A92-E1A8-44F2-84CE-E33ED1461F0D}"/>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1A7C6D7D-537F-4A3E-B0A0-3B8044951FC8}"/>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351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0_FINAL SLIDE">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4965-9C6E-45A9-AEEE-E0C2874F96CA}"/>
              </a:ext>
            </a:extLst>
          </p:cNvPr>
          <p:cNvPicPr>
            <a:picLocks noChangeAspect="1"/>
          </p:cNvPicPr>
          <p:nvPr userDrawn="1"/>
        </p:nvPicPr>
        <p:blipFill rotWithShape="1">
          <a:blip r:embed="rId3"/>
          <a:srcRect l="15110" r="31557"/>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F23ADA7-3E7F-4804-B221-69FE4E3E7945}"/>
              </a:ext>
            </a:extLst>
          </p:cNvPr>
          <p:cNvPicPr>
            <a:picLocks noChangeAspect="1"/>
          </p:cNvPicPr>
          <p:nvPr userDrawn="1"/>
        </p:nvPicPr>
        <p:blipFill rotWithShape="1">
          <a:blip r:embed="rId4"/>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
        <p:nvSpPr>
          <p:cNvPr id="7" name="Shape 8">
            <a:extLst>
              <a:ext uri="{FF2B5EF4-FFF2-40B4-BE49-F238E27FC236}">
                <a16:creationId xmlns:a16="http://schemas.microsoft.com/office/drawing/2014/main" id="{4CBCC8CD-E01A-4F61-8E09-23B36481DC5C}"/>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8" name="TextBox 7">
            <a:extLst>
              <a:ext uri="{FF2B5EF4-FFF2-40B4-BE49-F238E27FC236}">
                <a16:creationId xmlns:a16="http://schemas.microsoft.com/office/drawing/2014/main" id="{B7F707DF-6B0D-4CA9-B3CD-89CCCE5F9FAA}"/>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9" name="Freeform 19">
            <a:extLst>
              <a:ext uri="{FF2B5EF4-FFF2-40B4-BE49-F238E27FC236}">
                <a16:creationId xmlns:a16="http://schemas.microsoft.com/office/drawing/2014/main" id="{4E889479-F88E-49B0-B6A9-E0CF984888D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Box 9">
            <a:extLst>
              <a:ext uri="{FF2B5EF4-FFF2-40B4-BE49-F238E27FC236}">
                <a16:creationId xmlns:a16="http://schemas.microsoft.com/office/drawing/2014/main" id="{3E252D93-E833-4E17-B413-8EC0339BA74E}"/>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1" name="Straight Connector 10">
            <a:extLst>
              <a:ext uri="{FF2B5EF4-FFF2-40B4-BE49-F238E27FC236}">
                <a16:creationId xmlns:a16="http://schemas.microsoft.com/office/drawing/2014/main" id="{579E8285-6E10-4938-8BBA-7C8DC8C95F4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60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724-6109-47A4-A438-AD136BBBDA58}"/>
              </a:ext>
            </a:extLst>
          </p:cNvPr>
          <p:cNvPicPr>
            <a:picLocks noChangeAspect="1"/>
          </p:cNvPicPr>
          <p:nvPr userDrawn="1"/>
        </p:nvPicPr>
        <p:blipFill rotWithShape="1">
          <a:blip r:embed="rId3"/>
          <a:srcRect t="34232" r="45531" b="3101"/>
          <a:stretch/>
        </p:blipFill>
        <p:spPr>
          <a:xfrm>
            <a:off x="1" y="0"/>
            <a:ext cx="12192000" cy="6858000"/>
          </a:xfrm>
          <a:prstGeom prst="rect">
            <a:avLst/>
          </a:prstGeom>
        </p:spPr>
      </p:pic>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82F9A0-CBE4-4286-9E2C-A2D2CAD180AB}"/>
              </a:ext>
            </a:extLst>
          </p:cNvPr>
          <p:cNvPicPr>
            <a:picLocks noChangeAspect="1"/>
          </p:cNvPicPr>
          <p:nvPr userDrawn="1"/>
        </p:nvPicPr>
        <p:blipFill rotWithShape="1">
          <a:blip r:embed="rId4"/>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462204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1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BFCD1-5785-4AFC-8DA5-9971CBE3526F}"/>
              </a:ext>
            </a:extLst>
          </p:cNvPr>
          <p:cNvPicPr>
            <a:picLocks noChangeAspect="1"/>
          </p:cNvPicPr>
          <p:nvPr userDrawn="1"/>
        </p:nvPicPr>
        <p:blipFill rotWithShape="1">
          <a:blip r:embed="rId3"/>
          <a:srcRect t="1946" b="1946"/>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3C1D1989-8373-4A6D-9533-37075802AD89}"/>
              </a:ext>
            </a:extLst>
          </p:cNvPr>
          <p:cNvSpPr/>
          <p:nvPr userDrawn="1"/>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Graphic 6">
            <a:extLst>
              <a:ext uri="{FF2B5EF4-FFF2-40B4-BE49-F238E27FC236}">
                <a16:creationId xmlns:a16="http://schemas.microsoft.com/office/drawing/2014/main" id="{ED1A19EE-224F-4C0C-A670-C9BBCD8540D6}"/>
              </a:ext>
            </a:extLst>
          </p:cNvPr>
          <p:cNvSpPr/>
          <p:nvPr userDrawn="1"/>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002204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6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9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7_FINAL SLIDE">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5C4F2-66B1-4798-82AE-D4F04D677D09}"/>
              </a:ext>
            </a:extLst>
          </p:cNvPr>
          <p:cNvPicPr>
            <a:picLocks noChangeAspect="1"/>
          </p:cNvPicPr>
          <p:nvPr userDrawn="1"/>
        </p:nvPicPr>
        <p:blipFill rotWithShape="1">
          <a:blip r:embed="rId3"/>
          <a:srcRect t="2612" b="11877"/>
          <a:stretch/>
        </p:blipFill>
        <p:spPr>
          <a:xfrm>
            <a:off x="0" y="0"/>
            <a:ext cx="12192000" cy="6858000"/>
          </a:xfrm>
          <a:prstGeom prst="rect">
            <a:avLst/>
          </a:prstGeom>
        </p:spPr>
      </p:pic>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
        <p:nvSpPr>
          <p:cNvPr id="6" name="Shape 8">
            <a:extLst>
              <a:ext uri="{FF2B5EF4-FFF2-40B4-BE49-F238E27FC236}">
                <a16:creationId xmlns:a16="http://schemas.microsoft.com/office/drawing/2014/main" id="{10DA7EC7-B966-4F26-A629-BC231114FE9A}"/>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9465B88E-59B6-4300-A6A5-FE6907AB6F32}"/>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Confidential</a:t>
            </a:r>
          </a:p>
        </p:txBody>
      </p:sp>
      <p:sp>
        <p:nvSpPr>
          <p:cNvPr id="8" name="Freeform 19">
            <a:extLst>
              <a:ext uri="{FF2B5EF4-FFF2-40B4-BE49-F238E27FC236}">
                <a16:creationId xmlns:a16="http://schemas.microsoft.com/office/drawing/2014/main" id="{173A96F6-37E6-4BFF-B84F-D4B64D629A0C}"/>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TextBox 8">
            <a:extLst>
              <a:ext uri="{FF2B5EF4-FFF2-40B4-BE49-F238E27FC236}">
                <a16:creationId xmlns:a16="http://schemas.microsoft.com/office/drawing/2014/main" id="{B440353C-5FA5-4860-9949-2793CD666F39}"/>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4336DF39-CB75-4B94-99A7-6AC992AC2597}"/>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37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8_FINAL SLIDE">
    <p:bg>
      <p:bgPr>
        <a:gradFill>
          <a:gsLst>
            <a:gs pos="0">
              <a:srgbClr val="00B8F5"/>
            </a:gs>
            <a:gs pos="100000">
              <a:srgbClr val="ACEAFF"/>
            </a:gs>
          </a:gsLst>
          <a:lin ang="0" scaled="0"/>
        </a:grad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248485D9-C9C0-4687-AA25-7A69FB015CB9}"/>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
        <p:nvSpPr>
          <p:cNvPr id="11" name="Shape 8">
            <a:extLst>
              <a:ext uri="{FF2B5EF4-FFF2-40B4-BE49-F238E27FC236}">
                <a16:creationId xmlns:a16="http://schemas.microsoft.com/office/drawing/2014/main" id="{4FB16981-6B82-4675-8BD2-16F7F9ECDD5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dirty="0">
              <a:solidFill>
                <a:schemeClr val="tx2"/>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E2FD7771-E391-4914-AD47-57F13F654EFD}"/>
              </a:ext>
              <a:ext uri="{C183D7F6-B498-43B3-948B-1728B52AA6E4}">
                <adec:decorative xmlns:adec="http://schemas.microsoft.com/office/drawing/2017/decorative" val="1"/>
              </a:ext>
            </a:extLst>
          </p:cNvPr>
          <p:cNvSpPr txBox="1"/>
          <p:nvPr userDrawn="1">
            <p:custDataLst>
              <p:tags r:id="rId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tx2"/>
                </a:solidFill>
                <a:latin typeface="+mn-lt"/>
                <a:ea typeface="+mn-ea"/>
                <a:cs typeface="+mn-cs"/>
              </a:rPr>
              <a:t>Document Classification: KPMG Confidential</a:t>
            </a:r>
          </a:p>
        </p:txBody>
      </p:sp>
      <p:sp>
        <p:nvSpPr>
          <p:cNvPr id="13" name="Freeform 19">
            <a:extLst>
              <a:ext uri="{FF2B5EF4-FFF2-40B4-BE49-F238E27FC236}">
                <a16:creationId xmlns:a16="http://schemas.microsoft.com/office/drawing/2014/main" id="{5D4B1157-B5C0-4AD9-BA1D-B6C821264097}"/>
              </a:ext>
              <a:ext uri="{C183D7F6-B498-43B3-948B-1728B52AA6E4}">
                <adec:decorative xmlns:adec="http://schemas.microsoft.com/office/drawing/2017/decorative" val="1"/>
              </a:ext>
            </a:extLst>
          </p:cNvPr>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Box 13">
            <a:extLst>
              <a:ext uri="{FF2B5EF4-FFF2-40B4-BE49-F238E27FC236}">
                <a16:creationId xmlns:a16="http://schemas.microsoft.com/office/drawing/2014/main" id="{B18B8CBB-ED87-4C39-9AC3-A1B4F02BEE87}"/>
              </a:ex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5" name="Straight Connector 14">
            <a:extLst>
              <a:ext uri="{FF2B5EF4-FFF2-40B4-BE49-F238E27FC236}">
                <a16:creationId xmlns:a16="http://schemas.microsoft.com/office/drawing/2014/main" id="{7D1DF9C6-DFC5-4AB2-833E-C58C8F901A0B}"/>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27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E3022F2F-B43A-41C4-BF6C-3739462B739A}"/>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GB"/>
              <a:t>Click icon to add picture</a:t>
            </a:r>
          </a:p>
        </p:txBody>
      </p:sp>
      <p:sp>
        <p:nvSpPr>
          <p:cNvPr id="8" name="Title 1">
            <a:extLst>
              <a:ext uri="{FF2B5EF4-FFF2-40B4-BE49-F238E27FC236}">
                <a16:creationId xmlns:a16="http://schemas.microsoft.com/office/drawing/2014/main" id="{7E69996B-9D51-47AF-8239-CB068E0662C9}"/>
              </a:ext>
            </a:extLst>
          </p:cNvPr>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9" name="Freeform 19">
            <a:extLst>
              <a:ext uri="{FF2B5EF4-FFF2-40B4-BE49-F238E27FC236}">
                <a16:creationId xmlns:a16="http://schemas.microsoft.com/office/drawing/2014/main" id="{AE26B475-B5C4-4347-8C21-09E3E42E7752}"/>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a:extLst>
              <a:ext uri="{FF2B5EF4-FFF2-40B4-BE49-F238E27FC236}">
                <a16:creationId xmlns:a16="http://schemas.microsoft.com/office/drawing/2014/main" id="{40EC61BC-58E1-4775-ADB9-771F90B82F9B}"/>
              </a:ext>
            </a:extLst>
          </p:cNvPr>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1" name="Graphic 10">
            <a:extLst>
              <a:ext uri="{FF2B5EF4-FFF2-40B4-BE49-F238E27FC236}">
                <a16:creationId xmlns:a16="http://schemas.microsoft.com/office/drawing/2014/main" id="{27C17CDB-6172-4525-81E9-4F0C8DBBA4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1560" y="371311"/>
            <a:ext cx="914400" cy="368346"/>
          </a:xfrm>
          <a:prstGeom prst="rect">
            <a:avLst/>
          </a:prstGeom>
        </p:spPr>
      </p:pic>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LUMN TEXT + Sec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08242" y="1273094"/>
            <a:ext cx="5344077" cy="49325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8"/>
          <p:cNvSpPr>
            <a:spLocks noGrp="1"/>
          </p:cNvSpPr>
          <p:nvPr>
            <p:ph type="body" sz="quarter" idx="11"/>
          </p:nvPr>
        </p:nvSpPr>
        <p:spPr>
          <a:xfrm>
            <a:off x="6239678" y="1273094"/>
            <a:ext cx="5342268" cy="49325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Title 1"/>
          <p:cNvSpPr>
            <a:spLocks noGrp="1"/>
          </p:cNvSpPr>
          <p:nvPr>
            <p:ph type="title"/>
          </p:nvPr>
        </p:nvSpPr>
        <p:spPr/>
        <p:txBody>
          <a:bodyPr/>
          <a:lstStyle/>
          <a:p>
            <a:r>
              <a:rPr lang="en-GB"/>
              <a:t>Click to edit Master title style</a:t>
            </a:r>
            <a:endParaRPr lang="en-AU"/>
          </a:p>
        </p:txBody>
      </p:sp>
      <p:sp>
        <p:nvSpPr>
          <p:cNvPr id="8" name="Text Placeholder 4"/>
          <p:cNvSpPr>
            <a:spLocks noGrp="1"/>
          </p:cNvSpPr>
          <p:nvPr>
            <p:ph type="body" sz="quarter" idx="12"/>
          </p:nvPr>
        </p:nvSpPr>
        <p:spPr>
          <a:xfrm>
            <a:off x="608242" y="216593"/>
            <a:ext cx="10973705" cy="139604"/>
          </a:xfrm>
        </p:spPr>
        <p:txBody>
          <a:bodyPr anchor="t">
            <a:spAutoFit/>
          </a:bodyPr>
          <a:lstStyle>
            <a:lvl1pPr>
              <a:spcAft>
                <a:spcPts val="0"/>
              </a:spcAft>
              <a:defRPr sz="907" b="0">
                <a:solidFill>
                  <a:schemeClr val="bg1">
                    <a:lumMod val="50000"/>
                  </a:schemeClr>
                </a:solidFill>
              </a:defRPr>
            </a:lvl1pPr>
          </a:lstStyle>
          <a:p>
            <a:pPr lvl="0"/>
            <a:r>
              <a:rPr lang="en-GB"/>
              <a:t>Click to edit Master text styles</a:t>
            </a:r>
          </a:p>
        </p:txBody>
      </p:sp>
    </p:spTree>
    <p:extLst>
      <p:ext uri="{BB962C8B-B14F-4D97-AF65-F5344CB8AC3E}">
        <p14:creationId xmlns:p14="http://schemas.microsoft.com/office/powerpoint/2010/main" val="4266039630"/>
      </p:ext>
    </p:extLst>
  </p:cSld>
  <p:clrMapOvr>
    <a:masterClrMapping/>
  </p:clrMapOvr>
  <p:extLst>
    <p:ext uri="{DCECCB84-F9BA-43D5-87BE-67443E8EF086}">
      <p15:sldGuideLst xmlns:p15="http://schemas.microsoft.com/office/powerpoint/2012/main">
        <p15:guide id="1" pos="4232">
          <p15:clr>
            <a:srgbClr val="FBAE40"/>
          </p15:clr>
        </p15:guide>
        <p15:guide id="2" pos="4332">
          <p15:clr>
            <a:srgbClr val="FBAE40"/>
          </p15:clr>
        </p15:guide>
        <p15:guide id="3" pos="413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Freeform 19">
            <a:extLst>
              <a:ext uri="{FF2B5EF4-FFF2-40B4-BE49-F238E27FC236}">
                <a16:creationId xmlns:a16="http://schemas.microsoft.com/office/drawing/2014/main" id="{7C40611E-3A51-447C-B4D9-E63571518EA9}"/>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19">
            <a:extLst>
              <a:ext uri="{FF2B5EF4-FFF2-40B4-BE49-F238E27FC236}">
                <a16:creationId xmlns:a16="http://schemas.microsoft.com/office/drawing/2014/main" id="{477655F7-9771-42CD-A3FF-9B0E744CD30E}"/>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Picture Placeholder 3">
            <a:extLst>
              <a:ext uri="{FF2B5EF4-FFF2-40B4-BE49-F238E27FC236}">
                <a16:creationId xmlns:a16="http://schemas.microsoft.com/office/drawing/2014/main" id="{00708127-E14A-4909-821A-61F581AA1270}"/>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GB"/>
              <a:t>Click icon to add picture</a:t>
            </a:r>
          </a:p>
        </p:txBody>
      </p:sp>
      <p:sp>
        <p:nvSpPr>
          <p:cNvPr id="12" name="Title 1">
            <a:extLst>
              <a:ext uri="{FF2B5EF4-FFF2-40B4-BE49-F238E27FC236}">
                <a16:creationId xmlns:a16="http://schemas.microsoft.com/office/drawing/2014/main" id="{2356C80A-82E6-41A1-8315-DBCCD3E8637A}"/>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3" name="Text Placeholder 3">
            <a:extLst>
              <a:ext uri="{FF2B5EF4-FFF2-40B4-BE49-F238E27FC236}">
                <a16:creationId xmlns:a16="http://schemas.microsoft.com/office/drawing/2014/main" id="{FD661CB1-3F0A-461E-B7EF-0DD8759D0892}"/>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pic>
        <p:nvPicPr>
          <p:cNvPr id="14" name="Graphic 13">
            <a:extLst>
              <a:ext uri="{FF2B5EF4-FFF2-40B4-BE49-F238E27FC236}">
                <a16:creationId xmlns:a16="http://schemas.microsoft.com/office/drawing/2014/main" id="{0A13EE70-222E-4A80-9783-F68F00B7D3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29CB1A-1B72-48E4-9F89-031545C1FDEC}"/>
              </a:ext>
            </a:extLst>
          </p:cNvPr>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10" name="Freeform 19">
            <a:extLst>
              <a:ext uri="{FF2B5EF4-FFF2-40B4-BE49-F238E27FC236}">
                <a16:creationId xmlns:a16="http://schemas.microsoft.com/office/drawing/2014/main" id="{068A8D8B-EF5A-4905-83FB-5B545573C07F}"/>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Freeform 19">
            <a:extLst>
              <a:ext uri="{FF2B5EF4-FFF2-40B4-BE49-F238E27FC236}">
                <a16:creationId xmlns:a16="http://schemas.microsoft.com/office/drawing/2014/main" id="{1A2E6BF4-8839-4971-8A92-E4187724BDD8}"/>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id="{48A49F3C-B81B-486A-8AC6-0C685BBE0216}"/>
              </a:ext>
            </a:extLst>
          </p:cNvPr>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GB"/>
              <a:t>Click to edit Master text styles</a:t>
            </a:r>
          </a:p>
          <a:p>
            <a:pPr lvl="1"/>
            <a:r>
              <a:rPr lang="en-GB"/>
              <a:t>Second level</a:t>
            </a:r>
          </a:p>
        </p:txBody>
      </p:sp>
      <p:sp>
        <p:nvSpPr>
          <p:cNvPr id="13" name="Picture Placeholder 3">
            <a:extLst>
              <a:ext uri="{FF2B5EF4-FFF2-40B4-BE49-F238E27FC236}">
                <a16:creationId xmlns:a16="http://schemas.microsoft.com/office/drawing/2014/main" id="{E01A53E6-C071-4F04-8874-C1213CB3BE6E}"/>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GB"/>
              <a:t>Click icon to add picture</a:t>
            </a:r>
          </a:p>
        </p:txBody>
      </p:sp>
      <p:pic>
        <p:nvPicPr>
          <p:cNvPr id="14" name="Graphic 13">
            <a:extLst>
              <a:ext uri="{FF2B5EF4-FFF2-40B4-BE49-F238E27FC236}">
                <a16:creationId xmlns:a16="http://schemas.microsoft.com/office/drawing/2014/main" id="{2295ABE6-9B30-4315-B16F-C7442D3C71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Click to edit Master title style</a:t>
            </a:r>
            <a:endParaRPr lang="en-GB" dirty="0"/>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62"/>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Confidential </a:t>
            </a: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2023 KPMG Ignition Tokyo, Inc., a company established under the Japan Companies Act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28" r:id="rId2"/>
    <p:sldLayoutId id="2147483749" r:id="rId3"/>
    <p:sldLayoutId id="2147483750" r:id="rId4"/>
    <p:sldLayoutId id="2147483767" r:id="rId5"/>
    <p:sldLayoutId id="2147483768" r:id="rId6"/>
    <p:sldLayoutId id="2147483765" r:id="rId7"/>
    <p:sldLayoutId id="2147483766" r:id="rId8"/>
    <p:sldLayoutId id="2147483666" r:id="rId9"/>
    <p:sldLayoutId id="2147483794" r:id="rId10"/>
    <p:sldLayoutId id="2147483712" r:id="rId11"/>
    <p:sldLayoutId id="2147483664" r:id="rId12"/>
    <p:sldLayoutId id="2147483769" r:id="rId13"/>
    <p:sldLayoutId id="2147483770" r:id="rId14"/>
    <p:sldLayoutId id="2147483714" r:id="rId15"/>
    <p:sldLayoutId id="2147483689" r:id="rId16"/>
    <p:sldLayoutId id="2147483716" r:id="rId17"/>
    <p:sldLayoutId id="2147483690" r:id="rId18"/>
    <p:sldLayoutId id="2147483692" r:id="rId19"/>
    <p:sldLayoutId id="2147483691" r:id="rId20"/>
    <p:sldLayoutId id="2147483693" r:id="rId21"/>
    <p:sldLayoutId id="2147483810" r:id="rId22"/>
    <p:sldLayoutId id="2147483701" r:id="rId23"/>
    <p:sldLayoutId id="2147483771" r:id="rId24"/>
    <p:sldLayoutId id="2147483752" r:id="rId25"/>
    <p:sldLayoutId id="2147483697" r:id="rId26"/>
    <p:sldLayoutId id="2147483772" r:id="rId27"/>
    <p:sldLayoutId id="2147483754" r:id="rId28"/>
    <p:sldLayoutId id="2147483699" r:id="rId29"/>
    <p:sldLayoutId id="2147483700" r:id="rId30"/>
    <p:sldLayoutId id="2147483722" r:id="rId31"/>
    <p:sldLayoutId id="2147483682" r:id="rId32"/>
    <p:sldLayoutId id="2147483745" r:id="rId33"/>
    <p:sldLayoutId id="2147483746" r:id="rId34"/>
    <p:sldLayoutId id="2147483667" r:id="rId35"/>
    <p:sldLayoutId id="2147483748" r:id="rId36"/>
    <p:sldLayoutId id="2147483773" r:id="rId37"/>
    <p:sldLayoutId id="2147483814" r:id="rId38"/>
    <p:sldLayoutId id="2147483793" r:id="rId39"/>
    <p:sldLayoutId id="2147483791" r:id="rId40"/>
    <p:sldLayoutId id="2147483790" r:id="rId41"/>
    <p:sldLayoutId id="2147483792" r:id="rId42"/>
    <p:sldLayoutId id="2147483796" r:id="rId43"/>
    <p:sldLayoutId id="2147483811" r:id="rId44"/>
    <p:sldLayoutId id="2147483812" r:id="rId45"/>
    <p:sldLayoutId id="2147483813" r:id="rId46"/>
    <p:sldLayoutId id="2147483780" r:id="rId47"/>
    <p:sldLayoutId id="2147483781" r:id="rId48"/>
    <p:sldLayoutId id="2147483806" r:id="rId49"/>
    <p:sldLayoutId id="2147483807" r:id="rId50"/>
    <p:sldLayoutId id="2147483808" r:id="rId51"/>
    <p:sldLayoutId id="2147483782" r:id="rId52"/>
    <p:sldLayoutId id="2147483784" r:id="rId53"/>
    <p:sldLayoutId id="2147483799" r:id="rId54"/>
    <p:sldLayoutId id="2147483798" r:id="rId55"/>
    <p:sldLayoutId id="2147483800" r:id="rId56"/>
    <p:sldLayoutId id="2147483786" r:id="rId57"/>
    <p:sldLayoutId id="2147483797" r:id="rId58"/>
    <p:sldLayoutId id="2147483788" r:id="rId59"/>
    <p:sldLayoutId id="2147483829" r:id="rId60"/>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guide id="7" orient="horz" pos="370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vis.uni-konstanz.de/forschung/text/document-structure-analysis/" TargetMode="External"/><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33333" y="1596389"/>
            <a:ext cx="5960846" cy="2880000"/>
          </a:xfrm>
        </p:spPr>
        <p:txBody>
          <a:bodyPr/>
          <a:lstStyle/>
          <a:p>
            <a:r>
              <a:rPr lang="en-GB" dirty="0"/>
              <a:t>ICA Proposal : Multimodal  Document Layout  Components Classifier  [</a:t>
            </a:r>
            <a:r>
              <a:rPr lang="en-GB" dirty="0" err="1"/>
              <a:t>DocGCN</a:t>
            </a:r>
            <a:r>
              <a:rPr lang="en-GB" dirty="0"/>
              <a:t>]</a:t>
            </a:r>
          </a:p>
        </p:txBody>
      </p:sp>
      <p:sp>
        <p:nvSpPr>
          <p:cNvPr id="5" name="Subtitle 4"/>
          <p:cNvSpPr>
            <a:spLocks noGrp="1"/>
          </p:cNvSpPr>
          <p:nvPr>
            <p:ph type="body" sz="quarter" idx="4294967295"/>
          </p:nvPr>
        </p:nvSpPr>
        <p:spPr>
          <a:xfrm>
            <a:off x="1274841" y="5251269"/>
            <a:ext cx="5719338" cy="310884"/>
          </a:xfrm>
        </p:spPr>
        <p:txBody>
          <a:bodyPr/>
          <a:lstStyle/>
          <a:p>
            <a:pPr lvl="1"/>
            <a:r>
              <a:rPr lang="en-GB" dirty="0">
                <a:solidFill>
                  <a:schemeClr val="bg1"/>
                </a:solidFill>
              </a:rPr>
              <a:t>Shashank Sahoo</a:t>
            </a:r>
          </a:p>
          <a:p>
            <a:pPr lvl="1"/>
            <a:r>
              <a:rPr lang="en-GB" dirty="0">
                <a:solidFill>
                  <a:schemeClr val="bg1"/>
                </a:solidFill>
              </a:rPr>
              <a:t>15</a:t>
            </a:r>
            <a:r>
              <a:rPr lang="en-GB" baseline="30000" dirty="0">
                <a:solidFill>
                  <a:schemeClr val="bg1"/>
                </a:solidFill>
              </a:rPr>
              <a:t>th</a:t>
            </a:r>
            <a:r>
              <a:rPr lang="en-GB" dirty="0">
                <a:solidFill>
                  <a:schemeClr val="bg1"/>
                </a:solidFill>
              </a:rPr>
              <a:t> May 2023</a:t>
            </a:r>
          </a:p>
        </p:txBody>
      </p:sp>
      <p:sp>
        <p:nvSpPr>
          <p:cNvPr id="34" name="Text Placeholder 33">
            <a:extLst>
              <a:ext uri="{FF2B5EF4-FFF2-40B4-BE49-F238E27FC236}">
                <a16:creationId xmlns:a16="http://schemas.microsoft.com/office/drawing/2014/main" id="{95ED86AF-12BB-4E51-AB66-EA52959D6290}"/>
              </a:ext>
            </a:extLst>
          </p:cNvPr>
          <p:cNvSpPr>
            <a:spLocks noGrp="1"/>
          </p:cNvSpPr>
          <p:nvPr>
            <p:ph type="body" sz="quarter" idx="4294967295"/>
          </p:nvPr>
        </p:nvSpPr>
        <p:spPr>
          <a:xfrm>
            <a:off x="0" y="6270625"/>
            <a:ext cx="1476375" cy="168275"/>
          </a:xfrm>
        </p:spPr>
        <p:txBody>
          <a:bodyPr/>
          <a:lstStyle/>
          <a:p>
            <a:r>
              <a:rPr lang="en-GB" dirty="0"/>
              <a:t>KPMG UK</a:t>
            </a:r>
          </a:p>
        </p:txBody>
      </p:sp>
      <p:sp>
        <p:nvSpPr>
          <p:cNvPr id="35" name="Text Placeholder 34">
            <a:extLst>
              <a:ext uri="{FF2B5EF4-FFF2-40B4-BE49-F238E27FC236}">
                <a16:creationId xmlns:a16="http://schemas.microsoft.com/office/drawing/2014/main" id="{2C0064E3-8DE2-4973-8F86-CA842AC3685E}"/>
              </a:ext>
            </a:extLst>
          </p:cNvPr>
          <p:cNvSpPr>
            <a:spLocks noGrp="1"/>
          </p:cNvSpPr>
          <p:nvPr>
            <p:ph type="body" sz="quarter" idx="4294967295"/>
          </p:nvPr>
        </p:nvSpPr>
        <p:spPr>
          <a:xfrm>
            <a:off x="0" y="6270625"/>
            <a:ext cx="3168650" cy="168275"/>
          </a:xfrm>
        </p:spPr>
        <p:txBody>
          <a:bodyPr/>
          <a:lstStyle/>
          <a:p>
            <a:r>
              <a:rPr lang="en-GB" dirty="0"/>
              <a:t>KPMG Framework Slides v1</a:t>
            </a:r>
          </a:p>
        </p:txBody>
      </p:sp>
      <p:sp>
        <p:nvSpPr>
          <p:cNvPr id="36" name="Text Placeholder 35">
            <a:extLst>
              <a:ext uri="{FF2B5EF4-FFF2-40B4-BE49-F238E27FC236}">
                <a16:creationId xmlns:a16="http://schemas.microsoft.com/office/drawing/2014/main" id="{9BCE394F-14E9-4619-ADD8-23C862EEF91E}"/>
              </a:ext>
            </a:extLst>
          </p:cNvPr>
          <p:cNvSpPr>
            <a:spLocks noGrp="1"/>
          </p:cNvSpPr>
          <p:nvPr>
            <p:ph type="body" sz="quarter" idx="4294967295"/>
          </p:nvPr>
        </p:nvSpPr>
        <p:spPr>
          <a:xfrm>
            <a:off x="10572750" y="6270625"/>
            <a:ext cx="1619250" cy="168275"/>
          </a:xfrm>
        </p:spPr>
        <p:txBody>
          <a:bodyPr/>
          <a:lstStyle/>
          <a:p>
            <a:r>
              <a:rPr lang="en-GB" dirty="0"/>
              <a:t>February 2022</a:t>
            </a:r>
          </a:p>
        </p:txBody>
      </p:sp>
    </p:spTree>
    <p:extLst>
      <p:ext uri="{BB962C8B-B14F-4D97-AF65-F5344CB8AC3E}">
        <p14:creationId xmlns:p14="http://schemas.microsoft.com/office/powerpoint/2010/main" val="2328271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p:txBody>
          <a:bodyPr/>
          <a:lstStyle/>
          <a:p>
            <a:r>
              <a:rPr lang="en-IN" sz="4400" dirty="0">
                <a:solidFill>
                  <a:schemeClr val="tx2"/>
                </a:solidFill>
              </a:rPr>
              <a:t>Density-aspect and Appearance-aspect Graph</a:t>
            </a:r>
            <a:endParaRPr lang="en-US" dirty="0"/>
          </a:p>
        </p:txBody>
      </p:sp>
      <p:pic>
        <p:nvPicPr>
          <p:cNvPr id="3" name="Picture 2">
            <a:extLst>
              <a:ext uri="{FF2B5EF4-FFF2-40B4-BE49-F238E27FC236}">
                <a16:creationId xmlns:a16="http://schemas.microsoft.com/office/drawing/2014/main" id="{0EB159F5-6976-AA09-32B7-DF464619CDD4}"/>
              </a:ext>
            </a:extLst>
          </p:cNvPr>
          <p:cNvPicPr>
            <a:picLocks noChangeAspect="1"/>
          </p:cNvPicPr>
          <p:nvPr/>
        </p:nvPicPr>
        <p:blipFill>
          <a:blip r:embed="rId2"/>
          <a:srcRect/>
          <a:stretch/>
        </p:blipFill>
        <p:spPr>
          <a:xfrm>
            <a:off x="903583" y="1299431"/>
            <a:ext cx="10039400" cy="4259138"/>
          </a:xfrm>
          <a:prstGeom prst="rect">
            <a:avLst/>
          </a:prstGeom>
        </p:spPr>
      </p:pic>
    </p:spTree>
    <p:extLst>
      <p:ext uri="{BB962C8B-B14F-4D97-AF65-F5344CB8AC3E}">
        <p14:creationId xmlns:p14="http://schemas.microsoft.com/office/powerpoint/2010/main" val="1876895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p:txBody>
          <a:bodyPr/>
          <a:lstStyle/>
          <a:p>
            <a:r>
              <a:rPr lang="en-IN" sz="4400" dirty="0">
                <a:solidFill>
                  <a:schemeClr val="tx2"/>
                </a:solidFill>
              </a:rPr>
              <a:t>Syntactic-aspect and Semantic-aspect Graph</a:t>
            </a:r>
            <a:endParaRPr lang="en-US" dirty="0"/>
          </a:p>
        </p:txBody>
      </p:sp>
      <p:pic>
        <p:nvPicPr>
          <p:cNvPr id="3" name="Picture 2">
            <a:extLst>
              <a:ext uri="{FF2B5EF4-FFF2-40B4-BE49-F238E27FC236}">
                <a16:creationId xmlns:a16="http://schemas.microsoft.com/office/drawing/2014/main" id="{0EB159F5-6976-AA09-32B7-DF464619CDD4}"/>
              </a:ext>
            </a:extLst>
          </p:cNvPr>
          <p:cNvPicPr>
            <a:picLocks noChangeAspect="1"/>
          </p:cNvPicPr>
          <p:nvPr/>
        </p:nvPicPr>
        <p:blipFill>
          <a:blip r:embed="rId2"/>
          <a:srcRect/>
          <a:stretch/>
        </p:blipFill>
        <p:spPr>
          <a:xfrm>
            <a:off x="998400" y="1299431"/>
            <a:ext cx="9815374" cy="4320274"/>
          </a:xfrm>
          <a:prstGeom prst="rect">
            <a:avLst/>
          </a:prstGeom>
        </p:spPr>
      </p:pic>
    </p:spTree>
    <p:extLst>
      <p:ext uri="{BB962C8B-B14F-4D97-AF65-F5344CB8AC3E}">
        <p14:creationId xmlns:p14="http://schemas.microsoft.com/office/powerpoint/2010/main" val="1282146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p:txBody>
          <a:bodyPr/>
          <a:lstStyle/>
          <a:p>
            <a:pPr>
              <a:lnSpc>
                <a:spcPct val="110000"/>
              </a:lnSpc>
              <a:spcAft>
                <a:spcPts val="600"/>
              </a:spcAft>
            </a:pPr>
            <a:r>
              <a:rPr lang="en-IN" sz="4400" dirty="0">
                <a:solidFill>
                  <a:schemeClr val="tx2"/>
                </a:solidFill>
              </a:rPr>
              <a:t>Relation Prediction Model</a:t>
            </a:r>
          </a:p>
        </p:txBody>
      </p:sp>
      <p:pic>
        <p:nvPicPr>
          <p:cNvPr id="3" name="Picture 2">
            <a:extLst>
              <a:ext uri="{FF2B5EF4-FFF2-40B4-BE49-F238E27FC236}">
                <a16:creationId xmlns:a16="http://schemas.microsoft.com/office/drawing/2014/main" id="{0EB159F5-6976-AA09-32B7-DF464619CDD4}"/>
              </a:ext>
            </a:extLst>
          </p:cNvPr>
          <p:cNvPicPr>
            <a:picLocks noChangeAspect="1"/>
          </p:cNvPicPr>
          <p:nvPr/>
        </p:nvPicPr>
        <p:blipFill>
          <a:blip r:embed="rId2"/>
          <a:srcRect/>
          <a:stretch/>
        </p:blipFill>
        <p:spPr>
          <a:xfrm>
            <a:off x="2423308" y="1309370"/>
            <a:ext cx="6879718" cy="4544778"/>
          </a:xfrm>
          <a:prstGeom prst="rect">
            <a:avLst/>
          </a:prstGeom>
        </p:spPr>
      </p:pic>
    </p:spTree>
    <p:extLst>
      <p:ext uri="{BB962C8B-B14F-4D97-AF65-F5344CB8AC3E}">
        <p14:creationId xmlns:p14="http://schemas.microsoft.com/office/powerpoint/2010/main" val="122017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err="1"/>
              <a:t>DocGCN</a:t>
            </a:r>
            <a:r>
              <a:rPr lang="en-GB" dirty="0"/>
              <a:t> : </a:t>
            </a:r>
            <a:br>
              <a:rPr lang="en-GB" dirty="0"/>
            </a:br>
            <a:r>
              <a:rPr lang="en-GB" dirty="0"/>
              <a:t>Architecture &amp; Results </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dirty="0"/>
              <a:t>04</a:t>
            </a:r>
          </a:p>
        </p:txBody>
      </p:sp>
    </p:spTree>
    <p:extLst>
      <p:ext uri="{BB962C8B-B14F-4D97-AF65-F5344CB8AC3E}">
        <p14:creationId xmlns:p14="http://schemas.microsoft.com/office/powerpoint/2010/main" val="2768156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p:txBody>
          <a:bodyPr/>
          <a:lstStyle/>
          <a:p>
            <a:r>
              <a:rPr lang="en-US" dirty="0"/>
              <a:t>Design Architecture </a:t>
            </a:r>
          </a:p>
        </p:txBody>
      </p:sp>
      <p:pic>
        <p:nvPicPr>
          <p:cNvPr id="1026" name="Picture 2" descr="Overall Architecture &#10;Syntactic &#10;Syntactic? &#10;Ser tic &#10;BERTICLS) &#10;FasterRCNN &#10;S •nt.Ktic based representatön &#10;00000 &#10;0000 &#10;Oen tim &#10;00000 &#10;0000 &#10;Semantic ba sed represent.' ton &#10;oooeo &#10;Gooe &#10;pearan• e luseårepresentåt&quot;' &#10;00000 &#10;Table &#10;coo &#10;Concat &#10;000 &#10;coe &#10;Title ">
            <a:extLst>
              <a:ext uri="{FF2B5EF4-FFF2-40B4-BE49-F238E27FC236}">
                <a16:creationId xmlns:a16="http://schemas.microsoft.com/office/drawing/2014/main" id="{967C49CD-121B-9DFB-1172-1B1C850FC5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826"/>
          <a:stretch/>
        </p:blipFill>
        <p:spPr bwMode="auto">
          <a:xfrm>
            <a:off x="157981" y="1214158"/>
            <a:ext cx="11820091" cy="463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127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Solution Architecture </a:t>
            </a:r>
          </a:p>
        </p:txBody>
      </p:sp>
      <p:pic>
        <p:nvPicPr>
          <p:cNvPr id="3" name="Picture 2">
            <a:extLst>
              <a:ext uri="{FF2B5EF4-FFF2-40B4-BE49-F238E27FC236}">
                <a16:creationId xmlns:a16="http://schemas.microsoft.com/office/drawing/2014/main" id="{E28E6348-F0D8-4CA4-0023-A5A62DAA9F5B}"/>
              </a:ext>
            </a:extLst>
          </p:cNvPr>
          <p:cNvPicPr>
            <a:picLocks noChangeAspect="1"/>
          </p:cNvPicPr>
          <p:nvPr/>
        </p:nvPicPr>
        <p:blipFill>
          <a:blip r:embed="rId2"/>
          <a:stretch>
            <a:fillRect/>
          </a:stretch>
        </p:blipFill>
        <p:spPr>
          <a:xfrm>
            <a:off x="271670" y="965200"/>
            <a:ext cx="5376640" cy="3060148"/>
          </a:xfrm>
          <a:prstGeom prst="rect">
            <a:avLst/>
          </a:prstGeom>
        </p:spPr>
      </p:pic>
      <p:pic>
        <p:nvPicPr>
          <p:cNvPr id="4" name="Picture 3">
            <a:extLst>
              <a:ext uri="{FF2B5EF4-FFF2-40B4-BE49-F238E27FC236}">
                <a16:creationId xmlns:a16="http://schemas.microsoft.com/office/drawing/2014/main" id="{A9F98E55-80BA-B56B-1B4A-FF90FEF6E35D}"/>
              </a:ext>
            </a:extLst>
          </p:cNvPr>
          <p:cNvPicPr>
            <a:picLocks noChangeAspect="1"/>
          </p:cNvPicPr>
          <p:nvPr/>
        </p:nvPicPr>
        <p:blipFill rotWithShape="1">
          <a:blip r:embed="rId3"/>
          <a:srcRect l="1293" t="1069" b="302"/>
          <a:stretch/>
        </p:blipFill>
        <p:spPr>
          <a:xfrm>
            <a:off x="5899759" y="2668044"/>
            <a:ext cx="5663504" cy="3156559"/>
          </a:xfrm>
          <a:prstGeom prst="rect">
            <a:avLst/>
          </a:prstGeom>
        </p:spPr>
      </p:pic>
      <p:sp>
        <p:nvSpPr>
          <p:cNvPr id="5" name="Left-up Arrow 4">
            <a:extLst>
              <a:ext uri="{FF2B5EF4-FFF2-40B4-BE49-F238E27FC236}">
                <a16:creationId xmlns:a16="http://schemas.microsoft.com/office/drawing/2014/main" id="{205CFF45-75F0-208D-DDCC-25C11D1A7B79}"/>
              </a:ext>
            </a:extLst>
          </p:cNvPr>
          <p:cNvSpPr/>
          <p:nvPr/>
        </p:nvSpPr>
        <p:spPr>
          <a:xfrm rot="16200000">
            <a:off x="6856842" y="1644882"/>
            <a:ext cx="850392" cy="850392"/>
          </a:xfrm>
          <a:prstGeom prst="leftUp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Tree>
    <p:extLst>
      <p:ext uri="{BB962C8B-B14F-4D97-AF65-F5344CB8AC3E}">
        <p14:creationId xmlns:p14="http://schemas.microsoft.com/office/powerpoint/2010/main" val="1750852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Dataset</a:t>
            </a:r>
          </a:p>
        </p:txBody>
      </p:sp>
      <p:pic>
        <p:nvPicPr>
          <p:cNvPr id="4098" name="Picture 2" descr="Evaluation Datasets &#10;PubLayNet &#10;58,353 docs &#10;FUNSD &#10;C O s a .NGTOS a BURLING &#10;199 docs &#10;DocBank &#10;500,000 docs ">
            <a:extLst>
              <a:ext uri="{FF2B5EF4-FFF2-40B4-BE49-F238E27FC236}">
                <a16:creationId xmlns:a16="http://schemas.microsoft.com/office/drawing/2014/main" id="{D25FEBCB-FA21-F4E8-6165-13DD8BB938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3" t="20042" r="2337" b="2356"/>
          <a:stretch/>
        </p:blipFill>
        <p:spPr bwMode="auto">
          <a:xfrm>
            <a:off x="695957" y="930204"/>
            <a:ext cx="10952704" cy="4997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018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a:xfrm>
            <a:off x="338148" y="259030"/>
            <a:ext cx="10195200" cy="533400"/>
          </a:xfrm>
        </p:spPr>
        <p:txBody>
          <a:bodyPr/>
          <a:lstStyle/>
          <a:p>
            <a:r>
              <a:rPr lang="en-US" dirty="0"/>
              <a:t>Model Performance Report – </a:t>
            </a:r>
            <a:r>
              <a:rPr lang="en-US" dirty="0" err="1"/>
              <a:t>DocGCN</a:t>
            </a:r>
            <a:r>
              <a:rPr lang="en-US" dirty="0"/>
              <a:t> on FUNSD dataset</a:t>
            </a:r>
          </a:p>
        </p:txBody>
      </p:sp>
      <p:pic>
        <p:nvPicPr>
          <p:cNvPr id="3" name="Picture 2">
            <a:extLst>
              <a:ext uri="{FF2B5EF4-FFF2-40B4-BE49-F238E27FC236}">
                <a16:creationId xmlns:a16="http://schemas.microsoft.com/office/drawing/2014/main" id="{2319F3BD-C85D-DD6D-3D33-3C9B88B72F2E}"/>
              </a:ext>
            </a:extLst>
          </p:cNvPr>
          <p:cNvPicPr>
            <a:picLocks noChangeAspect="1"/>
          </p:cNvPicPr>
          <p:nvPr/>
        </p:nvPicPr>
        <p:blipFill>
          <a:blip r:embed="rId2"/>
          <a:stretch>
            <a:fillRect/>
          </a:stretch>
        </p:blipFill>
        <p:spPr>
          <a:xfrm>
            <a:off x="725280" y="1244048"/>
            <a:ext cx="5930900" cy="2362200"/>
          </a:xfrm>
          <a:prstGeom prst="rect">
            <a:avLst/>
          </a:prstGeom>
        </p:spPr>
      </p:pic>
      <p:pic>
        <p:nvPicPr>
          <p:cNvPr id="4" name="Picture 3">
            <a:extLst>
              <a:ext uri="{FF2B5EF4-FFF2-40B4-BE49-F238E27FC236}">
                <a16:creationId xmlns:a16="http://schemas.microsoft.com/office/drawing/2014/main" id="{0643823D-2000-A980-515C-99C62A3FF4A5}"/>
              </a:ext>
            </a:extLst>
          </p:cNvPr>
          <p:cNvPicPr>
            <a:picLocks noChangeAspect="1"/>
          </p:cNvPicPr>
          <p:nvPr/>
        </p:nvPicPr>
        <p:blipFill>
          <a:blip r:embed="rId3"/>
          <a:stretch>
            <a:fillRect/>
          </a:stretch>
        </p:blipFill>
        <p:spPr>
          <a:xfrm>
            <a:off x="2760948" y="4057866"/>
            <a:ext cx="7772400" cy="1482178"/>
          </a:xfrm>
          <a:prstGeom prst="rect">
            <a:avLst/>
          </a:prstGeom>
        </p:spPr>
      </p:pic>
      <p:sp>
        <p:nvSpPr>
          <p:cNvPr id="5" name="TextBox 4">
            <a:extLst>
              <a:ext uri="{FF2B5EF4-FFF2-40B4-BE49-F238E27FC236}">
                <a16:creationId xmlns:a16="http://schemas.microsoft.com/office/drawing/2014/main" id="{6BF78881-7F48-5127-EE4A-24AF7961FDEE}"/>
              </a:ext>
            </a:extLst>
          </p:cNvPr>
          <p:cNvSpPr txBox="1"/>
          <p:nvPr/>
        </p:nvSpPr>
        <p:spPr>
          <a:xfrm>
            <a:off x="7802218" y="2068257"/>
            <a:ext cx="2176670" cy="1463753"/>
          </a:xfrm>
          <a:prstGeom prst="rect">
            <a:avLst/>
          </a:prstGeom>
        </p:spPr>
        <p:txBody>
          <a:bodyPr vert="horz" wrap="none" lIns="0" tIns="0" rIns="0" bIns="0" rtlCol="0" anchor="t" anchorCtr="0">
            <a:noAutofit/>
          </a:bodyPr>
          <a:lstStyle/>
          <a:p>
            <a:pPr algn="l">
              <a:spcAft>
                <a:spcPts val="600"/>
              </a:spcAft>
            </a:pPr>
            <a:r>
              <a:rPr lang="en-US" sz="1500" b="1" dirty="0">
                <a:solidFill>
                  <a:schemeClr val="tx2"/>
                </a:solidFill>
              </a:rPr>
              <a:t>F1-Score Comparison</a:t>
            </a:r>
          </a:p>
          <a:p>
            <a:pPr algn="l">
              <a:spcAft>
                <a:spcPts val="600"/>
              </a:spcAft>
            </a:pPr>
            <a:r>
              <a:rPr lang="en-US" sz="1500" dirty="0">
                <a:solidFill>
                  <a:schemeClr val="tx2"/>
                </a:solidFill>
              </a:rPr>
              <a:t>0 - Answer</a:t>
            </a:r>
          </a:p>
          <a:p>
            <a:pPr algn="l">
              <a:spcAft>
                <a:spcPts val="600"/>
              </a:spcAft>
            </a:pPr>
            <a:r>
              <a:rPr lang="en-US" sz="1500" dirty="0">
                <a:solidFill>
                  <a:schemeClr val="tx2"/>
                </a:solidFill>
              </a:rPr>
              <a:t>1 - Header</a:t>
            </a:r>
          </a:p>
          <a:p>
            <a:pPr algn="l">
              <a:spcAft>
                <a:spcPts val="600"/>
              </a:spcAft>
            </a:pPr>
            <a:r>
              <a:rPr lang="en-US" sz="1500" dirty="0">
                <a:solidFill>
                  <a:schemeClr val="tx2"/>
                </a:solidFill>
              </a:rPr>
              <a:t>2 - Other</a:t>
            </a:r>
          </a:p>
          <a:p>
            <a:pPr algn="l">
              <a:spcAft>
                <a:spcPts val="600"/>
              </a:spcAft>
            </a:pPr>
            <a:r>
              <a:rPr lang="en-US" sz="1500" dirty="0">
                <a:solidFill>
                  <a:schemeClr val="tx2"/>
                </a:solidFill>
              </a:rPr>
              <a:t>3 - Question</a:t>
            </a:r>
          </a:p>
        </p:txBody>
      </p:sp>
    </p:spTree>
    <p:extLst>
      <p:ext uri="{BB962C8B-B14F-4D97-AF65-F5344CB8AC3E}">
        <p14:creationId xmlns:p14="http://schemas.microsoft.com/office/powerpoint/2010/main" val="1297388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a:t>MSP Requirements  </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dirty="0"/>
              <a:t>05</a:t>
            </a:r>
          </a:p>
        </p:txBody>
      </p:sp>
    </p:spTree>
    <p:extLst>
      <p:ext uri="{BB962C8B-B14F-4D97-AF65-F5344CB8AC3E}">
        <p14:creationId xmlns:p14="http://schemas.microsoft.com/office/powerpoint/2010/main" val="895495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MSP Requirements</a:t>
            </a:r>
            <a:br>
              <a:rPr lang="en-GB" dirty="0"/>
            </a:br>
            <a:br>
              <a:rPr lang="en-GB" dirty="0"/>
            </a:br>
            <a:endParaRPr lang="en-GB" dirty="0"/>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978734"/>
            <a:ext cx="10093670" cy="861774"/>
          </a:xfrm>
          <a:prstGeom prst="rect">
            <a:avLst/>
          </a:prstGeom>
          <a:noFill/>
        </p:spPr>
        <p:txBody>
          <a:bodyPr wrap="square" lIns="0" tIns="0" rIns="0" bIns="0" rtlCol="0">
            <a:spAutoFit/>
          </a:bodyPr>
          <a:lstStyle/>
          <a:p>
            <a:pPr>
              <a:spcAft>
                <a:spcPts val="600"/>
              </a:spcAft>
            </a:pPr>
            <a:endParaRPr lang="en-GB" sz="1600" b="1" dirty="0">
              <a:solidFill>
                <a:schemeClr val="tx2"/>
              </a:solidFill>
            </a:endParaRPr>
          </a:p>
          <a:p>
            <a:pPr>
              <a:spcAft>
                <a:spcPts val="600"/>
              </a:spcAft>
            </a:pPr>
            <a:r>
              <a:rPr lang="en-GB" sz="1600" b="1" dirty="0">
                <a:solidFill>
                  <a:schemeClr val="tx2"/>
                </a:solidFill>
              </a:rPr>
              <a:t>&lt;TBD&gt;</a:t>
            </a:r>
          </a:p>
          <a:p>
            <a:pPr marL="742950" lvl="1" indent="-285750">
              <a:spcAft>
                <a:spcPts val="600"/>
              </a:spcAft>
              <a:buFont typeface="Arial" panose="020B0604020202020204" pitchFamily="34" charset="0"/>
              <a:buChar char="•"/>
            </a:pPr>
            <a:endParaRPr lang="en-GB" sz="1400" dirty="0">
              <a:solidFill>
                <a:schemeClr val="tx2"/>
              </a:solidFill>
            </a:endParaRPr>
          </a:p>
        </p:txBody>
      </p:sp>
    </p:spTree>
    <p:extLst>
      <p:ext uri="{BB962C8B-B14F-4D97-AF65-F5344CB8AC3E}">
        <p14:creationId xmlns:p14="http://schemas.microsoft.com/office/powerpoint/2010/main" val="2828038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a:t>Introduction</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a:t>01</a:t>
            </a:r>
          </a:p>
        </p:txBody>
      </p:sp>
    </p:spTree>
    <p:extLst>
      <p:ext uri="{BB962C8B-B14F-4D97-AF65-F5344CB8AC3E}">
        <p14:creationId xmlns:p14="http://schemas.microsoft.com/office/powerpoint/2010/main" val="891725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336FC-43B7-4EAC-9103-59F0A1FC91B9}"/>
              </a:ext>
            </a:extLst>
          </p:cNvPr>
          <p:cNvSpPr>
            <a:spLocks noGrp="1"/>
          </p:cNvSpPr>
          <p:nvPr>
            <p:ph type="ctrTitle"/>
          </p:nvPr>
        </p:nvSpPr>
        <p:spPr/>
        <p:txBody>
          <a:bodyPr/>
          <a:lstStyle/>
          <a:p>
            <a:r>
              <a:rPr lang="en-GB" dirty="0"/>
              <a:t>Q&amp;A</a:t>
            </a:r>
          </a:p>
        </p:txBody>
      </p:sp>
      <p:sp>
        <p:nvSpPr>
          <p:cNvPr id="4" name="Text Placeholder 3">
            <a:extLst>
              <a:ext uri="{FF2B5EF4-FFF2-40B4-BE49-F238E27FC236}">
                <a16:creationId xmlns:a16="http://schemas.microsoft.com/office/drawing/2014/main" id="{B477484D-222C-49E1-B537-E8CAECF5BF71}"/>
              </a:ext>
            </a:extLst>
          </p:cNvPr>
          <p:cNvSpPr>
            <a:spLocks noGrp="1"/>
          </p:cNvSpPr>
          <p:nvPr>
            <p:ph type="body" sz="quarter" idx="12"/>
          </p:nvPr>
        </p:nvSpPr>
        <p:spPr/>
        <p:txBody>
          <a:bodyPr/>
          <a:lstStyle/>
          <a:p>
            <a:r>
              <a:rPr lang="en-GB" dirty="0"/>
              <a:t>23</a:t>
            </a:r>
          </a:p>
        </p:txBody>
      </p:sp>
    </p:spTree>
    <p:extLst>
      <p:ext uri="{BB962C8B-B14F-4D97-AF65-F5344CB8AC3E}">
        <p14:creationId xmlns:p14="http://schemas.microsoft.com/office/powerpoint/2010/main" val="1848318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312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Introduction</a:t>
            </a:r>
          </a:p>
        </p:txBody>
      </p:sp>
      <p:sp>
        <p:nvSpPr>
          <p:cNvPr id="3" name="TextBox 2">
            <a:extLst>
              <a:ext uri="{FF2B5EF4-FFF2-40B4-BE49-F238E27FC236}">
                <a16:creationId xmlns:a16="http://schemas.microsoft.com/office/drawing/2014/main" id="{D6BF9F4B-B439-4CFF-8C50-E4CD6ABF4485}"/>
              </a:ext>
            </a:extLst>
          </p:cNvPr>
          <p:cNvSpPr txBox="1"/>
          <p:nvPr/>
        </p:nvSpPr>
        <p:spPr>
          <a:xfrm>
            <a:off x="927929" y="1148745"/>
            <a:ext cx="10265671" cy="5709255"/>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pPr>
            <a:r>
              <a:rPr lang="en-IN" sz="1400" dirty="0">
                <a:solidFill>
                  <a:schemeClr val="tx2"/>
                </a:solidFill>
              </a:rPr>
              <a:t>Digital documents (incl. scanned document images and PDF files) are popular and convenient for storing written textual information, as almost 2.5 trillion documents worldwide are available in the digital format.</a:t>
            </a:r>
          </a:p>
          <a:p>
            <a:pPr>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r>
              <a:rPr lang="en-IN" sz="1400" dirty="0">
                <a:solidFill>
                  <a:schemeClr val="tx2"/>
                </a:solidFill>
              </a:rPr>
              <a:t>Recognizing the layout of unstructured digital documents (</a:t>
            </a:r>
            <a:r>
              <a:rPr lang="en-IN" sz="1400" i="1" dirty="0">
                <a:solidFill>
                  <a:schemeClr val="tx2"/>
                </a:solidFill>
              </a:rPr>
              <a:t>pdf</a:t>
            </a:r>
            <a:r>
              <a:rPr lang="en-IN" sz="1400" dirty="0">
                <a:solidFill>
                  <a:schemeClr val="tx2"/>
                </a:solidFill>
              </a:rPr>
              <a:t>, </a:t>
            </a:r>
            <a:r>
              <a:rPr lang="en-IN" sz="1400" i="1" dirty="0" err="1">
                <a:solidFill>
                  <a:schemeClr val="tx2"/>
                </a:solidFill>
              </a:rPr>
              <a:t>png</a:t>
            </a:r>
            <a:r>
              <a:rPr lang="en-IN" sz="1400" i="1" dirty="0">
                <a:solidFill>
                  <a:schemeClr val="tx2"/>
                </a:solidFill>
              </a:rPr>
              <a:t>, jpg, tiff etc.</a:t>
            </a:r>
            <a:r>
              <a:rPr lang="en-IN" sz="1400" dirty="0">
                <a:solidFill>
                  <a:schemeClr val="tx2"/>
                </a:solidFill>
              </a:rPr>
              <a:t>) is crucial when parsing the documents into the structured, machine-readable format for downstream application. </a:t>
            </a:r>
          </a:p>
          <a:p>
            <a:pPr>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r>
              <a:rPr lang="en-IN" sz="1400" dirty="0">
                <a:solidFill>
                  <a:schemeClr val="tx2"/>
                </a:solidFill>
              </a:rPr>
              <a:t>Generally, document layout components comprises of </a:t>
            </a:r>
            <a:r>
              <a:rPr lang="en-IN" sz="1400" i="1" dirty="0">
                <a:solidFill>
                  <a:schemeClr val="tx2"/>
                </a:solidFill>
              </a:rPr>
              <a:t>Text, Title, List, Table, Figure, Question, Answer, Header, Footer etc.</a:t>
            </a:r>
          </a:p>
          <a:p>
            <a:pPr>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r>
              <a:rPr lang="en-IN" sz="1400" dirty="0">
                <a:solidFill>
                  <a:schemeClr val="tx2"/>
                </a:solidFill>
              </a:rPr>
              <a:t>Current Document Layout Analysis (</a:t>
            </a:r>
            <a:r>
              <a:rPr lang="en-IN" sz="1400" b="1" dirty="0">
                <a:solidFill>
                  <a:schemeClr val="tx2"/>
                </a:solidFill>
              </a:rPr>
              <a:t>DLA</a:t>
            </a:r>
            <a:r>
              <a:rPr lang="en-IN" sz="1400" dirty="0">
                <a:solidFill>
                  <a:schemeClr val="tx2"/>
                </a:solidFill>
              </a:rPr>
              <a:t>) algorithms usually rely on visual cues to understand documents while ignoring other information, such as contextual information or the relationships between document layout components, which are vital to boost better layout analysis performance.</a:t>
            </a:r>
          </a:p>
          <a:p>
            <a:pPr>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r>
              <a:rPr lang="en-IN" sz="1400" dirty="0">
                <a:solidFill>
                  <a:schemeClr val="tx2"/>
                </a:solidFill>
              </a:rPr>
              <a:t>The DLA task aims at understanding the documents from either </a:t>
            </a:r>
          </a:p>
          <a:p>
            <a:pPr marL="742950" lvl="1" indent="-285750">
              <a:spcAft>
                <a:spcPts val="600"/>
              </a:spcAft>
              <a:buFont typeface="Arial" panose="020B0604020202020204" pitchFamily="34" charset="0"/>
              <a:buChar char="•"/>
            </a:pPr>
            <a:r>
              <a:rPr lang="en-IN" sz="1400" dirty="0">
                <a:solidFill>
                  <a:schemeClr val="tx2"/>
                </a:solidFill>
              </a:rPr>
              <a:t>the physical analysis by detecting the document structure and the boundaries of each layout region or</a:t>
            </a:r>
          </a:p>
          <a:p>
            <a:pPr marL="742950" lvl="1" indent="-285750">
              <a:spcAft>
                <a:spcPts val="600"/>
              </a:spcAft>
              <a:buFont typeface="Arial" panose="020B0604020202020204" pitchFamily="34" charset="0"/>
              <a:buChar char="•"/>
            </a:pPr>
            <a:r>
              <a:rPr lang="en-IN" sz="1400" dirty="0">
                <a:solidFill>
                  <a:schemeClr val="tx2"/>
                </a:solidFill>
              </a:rPr>
              <a:t>the logical analysis by categorizing the detected layout components (segments) into the predefined document element classes, such as Title, Date, Author, and Figure.</a:t>
            </a:r>
          </a:p>
          <a:p>
            <a:pPr lvl="1">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endParaRPr lang="en-IN" sz="1400" dirty="0">
              <a:solidFill>
                <a:schemeClr val="tx2"/>
              </a:solidFill>
            </a:endParaRPr>
          </a:p>
          <a:p>
            <a:pPr>
              <a:spcAft>
                <a:spcPts val="600"/>
              </a:spcAft>
            </a:pPr>
            <a:endParaRPr lang="en-IN" sz="1400" dirty="0">
              <a:solidFill>
                <a:schemeClr val="tx2"/>
              </a:solidFill>
            </a:endParaRPr>
          </a:p>
          <a:p>
            <a:pPr marL="285750" indent="-285750">
              <a:spcAft>
                <a:spcPts val="600"/>
              </a:spcAft>
              <a:buFont typeface="Arial" panose="020B0604020202020204" pitchFamily="34" charset="0"/>
              <a:buChar char="•"/>
            </a:pPr>
            <a:endParaRPr lang="en-IN" sz="1400" dirty="0">
              <a:solidFill>
                <a:schemeClr val="tx2"/>
              </a:solidFill>
            </a:endParaRPr>
          </a:p>
          <a:p>
            <a:pPr marL="285750" indent="-285750">
              <a:spcAft>
                <a:spcPts val="600"/>
              </a:spcAft>
              <a:buFont typeface="Arial" panose="020B0604020202020204" pitchFamily="34" charset="0"/>
              <a:buChar char="•"/>
            </a:pPr>
            <a:endParaRPr lang="en-IN" sz="1600" dirty="0">
              <a:solidFill>
                <a:schemeClr val="tx2"/>
              </a:solidFill>
            </a:endParaRPr>
          </a:p>
        </p:txBody>
      </p:sp>
    </p:spTree>
    <p:extLst>
      <p:ext uri="{BB962C8B-B14F-4D97-AF65-F5344CB8AC3E}">
        <p14:creationId xmlns:p14="http://schemas.microsoft.com/office/powerpoint/2010/main" val="3657490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2F8E8F-5F0C-FF49-9F0D-CEE8FA95DF1C}"/>
              </a:ext>
            </a:extLst>
          </p:cNvPr>
          <p:cNvPicPr>
            <a:picLocks noChangeAspect="1"/>
          </p:cNvPicPr>
          <p:nvPr/>
        </p:nvPicPr>
        <p:blipFill>
          <a:blip r:embed="rId2"/>
          <a:stretch>
            <a:fillRect/>
          </a:stretch>
        </p:blipFill>
        <p:spPr>
          <a:xfrm>
            <a:off x="760436" y="278296"/>
            <a:ext cx="6005533" cy="5814392"/>
          </a:xfrm>
          <a:prstGeom prst="rect">
            <a:avLst/>
          </a:prstGeom>
        </p:spPr>
      </p:pic>
      <p:sp>
        <p:nvSpPr>
          <p:cNvPr id="4" name="TextBox 3">
            <a:extLst>
              <a:ext uri="{FF2B5EF4-FFF2-40B4-BE49-F238E27FC236}">
                <a16:creationId xmlns:a16="http://schemas.microsoft.com/office/drawing/2014/main" id="{BECCC36F-2F80-D195-CCDA-9E7A7112AE98}"/>
              </a:ext>
            </a:extLst>
          </p:cNvPr>
          <p:cNvSpPr txBox="1"/>
          <p:nvPr/>
        </p:nvSpPr>
        <p:spPr>
          <a:xfrm>
            <a:off x="6947452" y="1600200"/>
            <a:ext cx="914400" cy="91440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5" name="TextBox 4">
            <a:extLst>
              <a:ext uri="{FF2B5EF4-FFF2-40B4-BE49-F238E27FC236}">
                <a16:creationId xmlns:a16="http://schemas.microsoft.com/office/drawing/2014/main" id="{A82C10A5-5DAC-42E5-5CC3-5617B704AAC3}"/>
              </a:ext>
            </a:extLst>
          </p:cNvPr>
          <p:cNvSpPr txBox="1"/>
          <p:nvPr/>
        </p:nvSpPr>
        <p:spPr>
          <a:xfrm>
            <a:off x="7547747" y="1717954"/>
            <a:ext cx="4291321" cy="3422091"/>
          </a:xfrm>
          <a:prstGeom prst="rect">
            <a:avLst/>
          </a:prstGeom>
          <a:noFill/>
        </p:spPr>
        <p:txBody>
          <a:bodyPr wrap="square" lIns="0" tIns="0" rIns="0" bIns="0" rtlCol="0">
            <a:spAutoFit/>
          </a:bodyPr>
          <a:lstStyle/>
          <a:p>
            <a:pPr>
              <a:lnSpc>
                <a:spcPct val="70000"/>
              </a:lnSpc>
              <a:spcAft>
                <a:spcPts val="1200"/>
              </a:spcAft>
            </a:pPr>
            <a:r>
              <a:rPr lang="en-GB" sz="2600" dirty="0">
                <a:solidFill>
                  <a:schemeClr val="tx2"/>
                </a:solidFill>
                <a:latin typeface="+mj-lt"/>
              </a:rPr>
              <a:t>Sample DLA Components </a:t>
            </a:r>
          </a:p>
          <a:p>
            <a:pPr marL="228600" indent="-228600">
              <a:lnSpc>
                <a:spcPct val="110000"/>
              </a:lnSpc>
              <a:spcAft>
                <a:spcPts val="600"/>
              </a:spcAft>
              <a:buAutoNum type="arabicPeriod"/>
            </a:pPr>
            <a:r>
              <a:rPr lang="en-IN" sz="1200" dirty="0">
                <a:solidFill>
                  <a:schemeClr val="tx2"/>
                </a:solidFill>
              </a:rPr>
              <a:t>Text</a:t>
            </a:r>
          </a:p>
          <a:p>
            <a:pPr marL="228600" indent="-228600">
              <a:lnSpc>
                <a:spcPct val="110000"/>
              </a:lnSpc>
              <a:spcAft>
                <a:spcPts val="600"/>
              </a:spcAft>
              <a:buAutoNum type="arabicPeriod"/>
            </a:pPr>
            <a:r>
              <a:rPr lang="en-IN" sz="1200" dirty="0">
                <a:solidFill>
                  <a:schemeClr val="tx2"/>
                </a:solidFill>
              </a:rPr>
              <a:t>Title</a:t>
            </a:r>
          </a:p>
          <a:p>
            <a:pPr marL="228600" indent="-228600">
              <a:lnSpc>
                <a:spcPct val="110000"/>
              </a:lnSpc>
              <a:spcAft>
                <a:spcPts val="600"/>
              </a:spcAft>
              <a:buAutoNum type="arabicPeriod"/>
            </a:pPr>
            <a:r>
              <a:rPr lang="en-IN" sz="1200" dirty="0">
                <a:solidFill>
                  <a:schemeClr val="tx2"/>
                </a:solidFill>
              </a:rPr>
              <a:t>List</a:t>
            </a:r>
          </a:p>
          <a:p>
            <a:pPr marL="228600" indent="-228600">
              <a:lnSpc>
                <a:spcPct val="110000"/>
              </a:lnSpc>
              <a:spcAft>
                <a:spcPts val="600"/>
              </a:spcAft>
              <a:buAutoNum type="arabicPeriod"/>
            </a:pPr>
            <a:r>
              <a:rPr lang="en-IN" sz="1200" dirty="0">
                <a:solidFill>
                  <a:schemeClr val="tx2"/>
                </a:solidFill>
              </a:rPr>
              <a:t>Table</a:t>
            </a:r>
          </a:p>
          <a:p>
            <a:pPr marL="228600" indent="-228600">
              <a:lnSpc>
                <a:spcPct val="110000"/>
              </a:lnSpc>
              <a:spcAft>
                <a:spcPts val="600"/>
              </a:spcAft>
              <a:buAutoNum type="arabicPeriod"/>
            </a:pPr>
            <a:r>
              <a:rPr lang="en-IN" sz="1200" dirty="0">
                <a:solidFill>
                  <a:schemeClr val="tx2"/>
                </a:solidFill>
              </a:rPr>
              <a:t>Figure</a:t>
            </a:r>
          </a:p>
          <a:p>
            <a:pPr marL="228600" indent="-228600">
              <a:lnSpc>
                <a:spcPct val="110000"/>
              </a:lnSpc>
              <a:spcAft>
                <a:spcPts val="600"/>
              </a:spcAft>
              <a:buAutoNum type="arabicPeriod"/>
            </a:pPr>
            <a:r>
              <a:rPr lang="en-IN" sz="1200" dirty="0">
                <a:solidFill>
                  <a:schemeClr val="tx2"/>
                </a:solidFill>
              </a:rPr>
              <a:t>Question</a:t>
            </a:r>
          </a:p>
          <a:p>
            <a:pPr marL="228600" indent="-228600">
              <a:lnSpc>
                <a:spcPct val="110000"/>
              </a:lnSpc>
              <a:spcAft>
                <a:spcPts val="600"/>
              </a:spcAft>
              <a:buAutoNum type="arabicPeriod"/>
            </a:pPr>
            <a:r>
              <a:rPr lang="en-IN" sz="1200" dirty="0">
                <a:solidFill>
                  <a:schemeClr val="tx2"/>
                </a:solidFill>
              </a:rPr>
              <a:t>Answer</a:t>
            </a:r>
          </a:p>
          <a:p>
            <a:pPr marL="228600" indent="-228600">
              <a:lnSpc>
                <a:spcPct val="110000"/>
              </a:lnSpc>
              <a:spcAft>
                <a:spcPts val="600"/>
              </a:spcAft>
              <a:buAutoNum type="arabicPeriod"/>
            </a:pPr>
            <a:r>
              <a:rPr lang="en-IN" sz="1200" dirty="0">
                <a:solidFill>
                  <a:schemeClr val="tx2"/>
                </a:solidFill>
              </a:rPr>
              <a:t>Header</a:t>
            </a:r>
          </a:p>
          <a:p>
            <a:pPr marL="228600" indent="-228600">
              <a:lnSpc>
                <a:spcPct val="110000"/>
              </a:lnSpc>
              <a:spcAft>
                <a:spcPts val="600"/>
              </a:spcAft>
              <a:buAutoNum type="arabicPeriod"/>
            </a:pPr>
            <a:r>
              <a:rPr lang="en-IN" sz="1200" dirty="0">
                <a:solidFill>
                  <a:schemeClr val="tx2"/>
                </a:solidFill>
              </a:rPr>
              <a:t>Footer</a:t>
            </a:r>
          </a:p>
          <a:p>
            <a:pPr marL="228600" indent="-228600">
              <a:lnSpc>
                <a:spcPct val="110000"/>
              </a:lnSpc>
              <a:spcAft>
                <a:spcPts val="600"/>
              </a:spcAft>
              <a:buAutoNum type="arabicPeriod"/>
            </a:pPr>
            <a:r>
              <a:rPr lang="en-IN" sz="1200" dirty="0">
                <a:solidFill>
                  <a:schemeClr val="tx2"/>
                </a:solidFill>
              </a:rPr>
              <a:t>Other</a:t>
            </a:r>
          </a:p>
          <a:p>
            <a:pPr marL="228600" indent="-228600">
              <a:lnSpc>
                <a:spcPct val="110000"/>
              </a:lnSpc>
              <a:spcAft>
                <a:spcPts val="600"/>
              </a:spcAft>
              <a:buAutoNum type="arabicPeriod"/>
            </a:pPr>
            <a:endParaRPr lang="en-GB" sz="1200" dirty="0">
              <a:solidFill>
                <a:schemeClr val="tx2"/>
              </a:solidFill>
            </a:endParaRPr>
          </a:p>
        </p:txBody>
      </p:sp>
      <p:sp>
        <p:nvSpPr>
          <p:cNvPr id="6" name="TextBox 5">
            <a:extLst>
              <a:ext uri="{FF2B5EF4-FFF2-40B4-BE49-F238E27FC236}">
                <a16:creationId xmlns:a16="http://schemas.microsoft.com/office/drawing/2014/main" id="{7C7FCE2A-061B-07C5-8D54-8F7BF2E60829}"/>
              </a:ext>
            </a:extLst>
          </p:cNvPr>
          <p:cNvSpPr txBox="1"/>
          <p:nvPr/>
        </p:nvSpPr>
        <p:spPr>
          <a:xfrm>
            <a:off x="7116417" y="5983357"/>
            <a:ext cx="914400" cy="914400"/>
          </a:xfrm>
          <a:prstGeom prst="rect">
            <a:avLst/>
          </a:prstGeom>
        </p:spPr>
        <p:txBody>
          <a:bodyPr vert="horz" wrap="none" lIns="0" tIns="0" rIns="0" bIns="0" rtlCol="0" anchor="t" anchorCtr="0">
            <a:noAutofit/>
          </a:bodyPr>
          <a:lstStyle/>
          <a:p>
            <a:pPr algn="l">
              <a:spcAft>
                <a:spcPts val="600"/>
              </a:spcAft>
            </a:pPr>
            <a:endParaRPr lang="en-US" sz="1500" b="1" dirty="0">
              <a:solidFill>
                <a:schemeClr val="tx2"/>
              </a:solidFill>
            </a:endParaRPr>
          </a:p>
        </p:txBody>
      </p:sp>
      <p:sp>
        <p:nvSpPr>
          <p:cNvPr id="7" name="TextBox 6">
            <a:extLst>
              <a:ext uri="{FF2B5EF4-FFF2-40B4-BE49-F238E27FC236}">
                <a16:creationId xmlns:a16="http://schemas.microsoft.com/office/drawing/2014/main" id="{05F1F857-35D8-A392-C6DB-49BCCCA57ED6}"/>
              </a:ext>
            </a:extLst>
          </p:cNvPr>
          <p:cNvSpPr txBox="1"/>
          <p:nvPr/>
        </p:nvSpPr>
        <p:spPr>
          <a:xfrm>
            <a:off x="7066722" y="5705061"/>
            <a:ext cx="0" cy="0"/>
          </a:xfrm>
          <a:prstGeom prst="rect">
            <a:avLst/>
          </a:prstGeom>
        </p:spPr>
        <p:txBody>
          <a:bodyPr vert="horz" wrap="none" lIns="0" tIns="0" rIns="0" bIns="0" rtlCol="0" anchor="t" anchorCtr="0">
            <a:noAutofit/>
          </a:bodyPr>
          <a:lstStyle/>
          <a:p>
            <a:pPr algn="l">
              <a:spcAft>
                <a:spcPts val="600"/>
              </a:spcAft>
            </a:pPr>
            <a:r>
              <a:rPr lang="en-US" sz="1000" b="1" dirty="0">
                <a:solidFill>
                  <a:schemeClr val="tx2"/>
                </a:solidFill>
              </a:rPr>
              <a:t>Source : </a:t>
            </a:r>
            <a:r>
              <a:rPr lang="en-IN" sz="1000" dirty="0">
                <a:hlinkClick r:id="rId3"/>
              </a:rPr>
              <a:t>AG Keim - Datenanalyse und Visualisierung (uni-konstanz.de)</a:t>
            </a:r>
            <a:r>
              <a:rPr lang="en-US" sz="1000" b="1" dirty="0">
                <a:solidFill>
                  <a:schemeClr val="tx2"/>
                </a:solidFill>
              </a:rPr>
              <a:t> </a:t>
            </a:r>
          </a:p>
        </p:txBody>
      </p:sp>
    </p:spTree>
    <p:extLst>
      <p:ext uri="{BB962C8B-B14F-4D97-AF65-F5344CB8AC3E}">
        <p14:creationId xmlns:p14="http://schemas.microsoft.com/office/powerpoint/2010/main" val="201652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a:t>Proposal Goal</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dirty="0"/>
              <a:t>02</a:t>
            </a:r>
          </a:p>
        </p:txBody>
      </p:sp>
    </p:spTree>
    <p:extLst>
      <p:ext uri="{BB962C8B-B14F-4D97-AF65-F5344CB8AC3E}">
        <p14:creationId xmlns:p14="http://schemas.microsoft.com/office/powerpoint/2010/main" val="3452153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Proposal Goal</a:t>
            </a:r>
          </a:p>
        </p:txBody>
      </p:sp>
      <p:sp>
        <p:nvSpPr>
          <p:cNvPr id="3" name="TextBox 2">
            <a:extLst>
              <a:ext uri="{FF2B5EF4-FFF2-40B4-BE49-F238E27FC236}">
                <a16:creationId xmlns:a16="http://schemas.microsoft.com/office/drawing/2014/main" id="{D6BF9F4B-B439-4CFF-8C50-E4CD6ABF4485}"/>
              </a:ext>
            </a:extLst>
          </p:cNvPr>
          <p:cNvSpPr txBox="1"/>
          <p:nvPr/>
        </p:nvSpPr>
        <p:spPr>
          <a:xfrm>
            <a:off x="998400" y="978734"/>
            <a:ext cx="10093670" cy="5001369"/>
          </a:xfrm>
          <a:prstGeom prst="rect">
            <a:avLst/>
          </a:prstGeom>
          <a:noFill/>
        </p:spPr>
        <p:txBody>
          <a:bodyPr wrap="square" lIns="0" tIns="0" rIns="0" bIns="0" rtlCol="0">
            <a:spAutoFit/>
          </a:bodyPr>
          <a:lstStyle/>
          <a:p>
            <a:pPr>
              <a:spcAft>
                <a:spcPts val="600"/>
              </a:spcAft>
            </a:pPr>
            <a:r>
              <a:rPr lang="en-GB" sz="1600" b="1" dirty="0">
                <a:solidFill>
                  <a:schemeClr val="tx2"/>
                </a:solidFill>
              </a:rPr>
              <a:t>Goal</a:t>
            </a:r>
          </a:p>
          <a:p>
            <a:pPr marL="742950" lvl="1" indent="-285750">
              <a:spcAft>
                <a:spcPts val="600"/>
              </a:spcAft>
              <a:buFont typeface="Arial" panose="020B0604020202020204" pitchFamily="34" charset="0"/>
              <a:buChar char="•"/>
            </a:pPr>
            <a:r>
              <a:rPr lang="en-IN" sz="1400" dirty="0">
                <a:solidFill>
                  <a:schemeClr val="tx2"/>
                </a:solidFill>
              </a:rPr>
              <a:t>The comprehensive aspect of DLA is generally missed with existing approaches as they ignore to comprehend the visual and logical relationship between components and focus purely on key-value pair relationships only.</a:t>
            </a:r>
          </a:p>
          <a:p>
            <a:pPr marL="742950" lvl="1" indent="-285750">
              <a:spcAft>
                <a:spcPts val="600"/>
              </a:spcAft>
              <a:buFont typeface="Arial" panose="020B0604020202020204" pitchFamily="34" charset="0"/>
              <a:buChar char="•"/>
            </a:pPr>
            <a:r>
              <a:rPr lang="en-IN" sz="1400" dirty="0">
                <a:solidFill>
                  <a:schemeClr val="tx2"/>
                </a:solidFill>
              </a:rPr>
              <a:t>We have devised a method called </a:t>
            </a:r>
            <a:r>
              <a:rPr lang="en-IN" sz="1400" b="1" dirty="0" err="1">
                <a:solidFill>
                  <a:schemeClr val="tx2"/>
                </a:solidFill>
              </a:rPr>
              <a:t>DocGCN</a:t>
            </a:r>
            <a:r>
              <a:rPr lang="en-IN" sz="1400" dirty="0">
                <a:solidFill>
                  <a:schemeClr val="tx2"/>
                </a:solidFill>
              </a:rPr>
              <a:t> using Graph Convolutional Networks (GCNs) for DLA which incorporates a holistic perspective to achieve better and enhanced representation of all document features.</a:t>
            </a:r>
          </a:p>
          <a:p>
            <a:pPr marL="742950" lvl="1" indent="-285750">
              <a:spcAft>
                <a:spcPts val="600"/>
              </a:spcAft>
              <a:buFont typeface="Arial" panose="020B0604020202020204" pitchFamily="34" charset="0"/>
              <a:buChar char="•"/>
            </a:pPr>
            <a:r>
              <a:rPr lang="en-IN" sz="1400" b="1" dirty="0" err="1">
                <a:solidFill>
                  <a:schemeClr val="tx2"/>
                </a:solidFill>
              </a:rPr>
              <a:t>DocGCN</a:t>
            </a:r>
            <a:r>
              <a:rPr lang="en-IN" sz="1400" dirty="0">
                <a:solidFill>
                  <a:schemeClr val="tx2"/>
                </a:solidFill>
              </a:rPr>
              <a:t> stands for Heterogenous Graph Convolutional Networks for DLA</a:t>
            </a:r>
            <a:endParaRPr lang="en-GB" sz="1400" dirty="0">
              <a:solidFill>
                <a:schemeClr val="tx2"/>
              </a:solidFill>
            </a:endParaRPr>
          </a:p>
          <a:p>
            <a:pPr marL="742950" lvl="1" indent="-285750">
              <a:spcAft>
                <a:spcPts val="600"/>
              </a:spcAft>
              <a:buFont typeface="Arial" panose="020B0604020202020204" pitchFamily="34" charset="0"/>
              <a:buChar char="•"/>
            </a:pPr>
            <a:r>
              <a:rPr lang="en-GB" sz="1400" dirty="0">
                <a:solidFill>
                  <a:schemeClr val="tx2"/>
                </a:solidFill>
              </a:rPr>
              <a:t>We propose </a:t>
            </a:r>
            <a:r>
              <a:rPr lang="en-GB" sz="1400" dirty="0" err="1">
                <a:solidFill>
                  <a:schemeClr val="tx2"/>
                </a:solidFill>
              </a:rPr>
              <a:t>DocGCN</a:t>
            </a:r>
            <a:r>
              <a:rPr lang="en-GB" sz="1400" dirty="0">
                <a:solidFill>
                  <a:schemeClr val="tx2"/>
                </a:solidFill>
              </a:rPr>
              <a:t> as an open-source alternative to achieve enhanced feature extraction and representation of document components to perform critical analysis such as identification and classification of components into its constituent elements and provide relation mapping based metadata.</a:t>
            </a:r>
          </a:p>
          <a:p>
            <a:pPr marL="285750" indent="-285750">
              <a:spcAft>
                <a:spcPts val="600"/>
              </a:spcAft>
              <a:buFont typeface="Arial" panose="020B0604020202020204" pitchFamily="34" charset="0"/>
              <a:buChar char="•"/>
            </a:pPr>
            <a:endParaRPr lang="en-GB" sz="1400" dirty="0">
              <a:solidFill>
                <a:schemeClr val="tx2"/>
              </a:solidFill>
            </a:endParaRPr>
          </a:p>
          <a:p>
            <a:pPr>
              <a:spcAft>
                <a:spcPts val="600"/>
              </a:spcAft>
            </a:pPr>
            <a:r>
              <a:rPr lang="en-GB" sz="1600" b="1" dirty="0">
                <a:solidFill>
                  <a:schemeClr val="tx2"/>
                </a:solidFill>
              </a:rPr>
              <a:t>Plan</a:t>
            </a:r>
          </a:p>
          <a:p>
            <a:pPr marL="742950" lvl="1" indent="-285750">
              <a:spcAft>
                <a:spcPts val="600"/>
              </a:spcAft>
              <a:buFont typeface="Arial" panose="020B0604020202020204" pitchFamily="34" charset="0"/>
              <a:buChar char="•"/>
            </a:pPr>
            <a:r>
              <a:rPr lang="en-GB" sz="1400" dirty="0">
                <a:solidFill>
                  <a:schemeClr val="tx2"/>
                </a:solidFill>
              </a:rPr>
              <a:t>The idea is to design, build and deploy a heterogeneous/multimodal deep-learning based model to perform document layout analysis using Graph Convolution Networks on unstructured digital documents.</a:t>
            </a:r>
          </a:p>
          <a:p>
            <a:pPr marL="742950" lvl="1" indent="-285750">
              <a:spcAft>
                <a:spcPts val="600"/>
              </a:spcAft>
              <a:buFont typeface="Arial" panose="020B0604020202020204" pitchFamily="34" charset="0"/>
              <a:buChar char="•"/>
            </a:pPr>
            <a:r>
              <a:rPr lang="en-GB" sz="1400" dirty="0">
                <a:solidFill>
                  <a:schemeClr val="tx2"/>
                </a:solidFill>
              </a:rPr>
              <a:t>Furthermore, we intend create an </a:t>
            </a:r>
            <a:r>
              <a:rPr lang="en-GB" sz="1400" b="1" dirty="0">
                <a:solidFill>
                  <a:schemeClr val="tx2"/>
                </a:solidFill>
              </a:rPr>
              <a:t>inferencing microservice </a:t>
            </a:r>
            <a:r>
              <a:rPr lang="en-GB" sz="1400" dirty="0">
                <a:solidFill>
                  <a:schemeClr val="tx2"/>
                </a:solidFill>
              </a:rPr>
              <a:t>with the support of MSP team to deploy the weights from the trained model for inferencing on any sample digital document.</a:t>
            </a:r>
          </a:p>
          <a:p>
            <a:pPr marL="742950" lvl="1" indent="-285750">
              <a:spcAft>
                <a:spcPts val="600"/>
              </a:spcAft>
              <a:buFont typeface="Arial" panose="020B0604020202020204" pitchFamily="34" charset="0"/>
              <a:buChar char="•"/>
            </a:pPr>
            <a:r>
              <a:rPr lang="en-GB" sz="1400" dirty="0">
                <a:solidFill>
                  <a:schemeClr val="tx2"/>
                </a:solidFill>
              </a:rPr>
              <a:t>Currently, it will be scoped as part of ICA offering for Phase II release.</a:t>
            </a:r>
          </a:p>
          <a:p>
            <a:pPr marL="742950" lvl="1" indent="-285750">
              <a:spcAft>
                <a:spcPts val="600"/>
              </a:spcAft>
              <a:buFont typeface="Arial" panose="020B0604020202020204" pitchFamily="34" charset="0"/>
              <a:buChar char="•"/>
            </a:pPr>
            <a:r>
              <a:rPr lang="en-GB" sz="1400" b="1" dirty="0" err="1">
                <a:solidFill>
                  <a:schemeClr val="tx2"/>
                </a:solidFill>
              </a:rPr>
              <a:t>DocGCN</a:t>
            </a:r>
            <a:r>
              <a:rPr lang="en-GB" sz="1400" b="1" dirty="0">
                <a:solidFill>
                  <a:schemeClr val="tx2"/>
                </a:solidFill>
              </a:rPr>
              <a:t> microservice </a:t>
            </a:r>
            <a:r>
              <a:rPr lang="en-GB" sz="1400" dirty="0">
                <a:solidFill>
                  <a:schemeClr val="tx2"/>
                </a:solidFill>
              </a:rPr>
              <a:t>could also be leveraged by other solution teams at KIT to perform DLA for their respective downstream tasks.</a:t>
            </a:r>
          </a:p>
          <a:p>
            <a:pPr marL="742950" lvl="1" indent="-285750">
              <a:spcAft>
                <a:spcPts val="600"/>
              </a:spcAft>
              <a:buFont typeface="Arial" panose="020B0604020202020204" pitchFamily="34" charset="0"/>
              <a:buChar char="•"/>
            </a:pPr>
            <a:endParaRPr lang="en-GB" sz="1400" dirty="0">
              <a:solidFill>
                <a:schemeClr val="tx2"/>
              </a:solidFill>
            </a:endParaRPr>
          </a:p>
        </p:txBody>
      </p:sp>
    </p:spTree>
    <p:extLst>
      <p:ext uri="{BB962C8B-B14F-4D97-AF65-F5344CB8AC3E}">
        <p14:creationId xmlns:p14="http://schemas.microsoft.com/office/powerpoint/2010/main" val="367905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9860" y="2398601"/>
            <a:ext cx="5252400" cy="2367199"/>
          </a:xfrm>
        </p:spPr>
        <p:txBody>
          <a:bodyPr/>
          <a:lstStyle/>
          <a:p>
            <a:r>
              <a:rPr lang="en-GB" dirty="0" err="1"/>
              <a:t>DocGCN</a:t>
            </a:r>
            <a:r>
              <a:rPr lang="en-GB" dirty="0"/>
              <a:t> : </a:t>
            </a:r>
            <a:br>
              <a:rPr lang="en-GB" dirty="0"/>
            </a:br>
            <a:r>
              <a:rPr lang="en-GB" dirty="0"/>
              <a:t>Solution Components</a:t>
            </a:r>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1289860" y="1140069"/>
            <a:ext cx="1082675" cy="812530"/>
          </a:xfrm>
        </p:spPr>
        <p:txBody>
          <a:bodyPr/>
          <a:lstStyle/>
          <a:p>
            <a:r>
              <a:rPr lang="en-GB" dirty="0"/>
              <a:t>03</a:t>
            </a:r>
          </a:p>
        </p:txBody>
      </p:sp>
    </p:spTree>
    <p:extLst>
      <p:ext uri="{BB962C8B-B14F-4D97-AF65-F5344CB8AC3E}">
        <p14:creationId xmlns:p14="http://schemas.microsoft.com/office/powerpoint/2010/main" val="1517139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p:txBody>
          <a:bodyPr/>
          <a:lstStyle/>
          <a:p>
            <a:r>
              <a:rPr lang="en-GB" dirty="0"/>
              <a:t>Solution Components</a:t>
            </a:r>
          </a:p>
        </p:txBody>
      </p:sp>
      <p:sp>
        <p:nvSpPr>
          <p:cNvPr id="3" name="TextBox 2">
            <a:extLst>
              <a:ext uri="{FF2B5EF4-FFF2-40B4-BE49-F238E27FC236}">
                <a16:creationId xmlns:a16="http://schemas.microsoft.com/office/drawing/2014/main" id="{D6BF9F4B-B439-4CFF-8C50-E4CD6ABF4485}"/>
              </a:ext>
            </a:extLst>
          </p:cNvPr>
          <p:cNvSpPr txBox="1"/>
          <p:nvPr/>
        </p:nvSpPr>
        <p:spPr>
          <a:xfrm>
            <a:off x="928825" y="698500"/>
            <a:ext cx="9775617" cy="4130426"/>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pPr>
            <a:endParaRPr lang="en-GB" sz="1400" dirty="0">
              <a:solidFill>
                <a:schemeClr val="tx2"/>
              </a:solidFill>
            </a:endParaRPr>
          </a:p>
          <a:p>
            <a:r>
              <a:rPr lang="en-IN" sz="1400" dirty="0">
                <a:solidFill>
                  <a:schemeClr val="tx2"/>
                </a:solidFill>
              </a:rPr>
              <a:t>Doc-GCN presents an effective way to harmonize and integrate heterogeneous aspects for Document Layout Analysis. The proposed Doc-GCN contains graphs covering four different aspects of properties of digital document pages, including syntactic, semantic, density, and appearance/visual information . It used graph as a fundamental data structure to represent the document features for Graph based convolutional neural networks</a:t>
            </a:r>
          </a:p>
          <a:p>
            <a:pPr>
              <a:lnSpc>
                <a:spcPct val="110000"/>
              </a:lnSpc>
              <a:spcAft>
                <a:spcPts val="600"/>
              </a:spcAft>
            </a:pPr>
            <a:endParaRPr lang="en-IN" sz="1400" dirty="0">
              <a:solidFill>
                <a:schemeClr val="tx2"/>
              </a:solidFill>
            </a:endParaRPr>
          </a:p>
          <a:p>
            <a:pPr>
              <a:lnSpc>
                <a:spcPct val="110000"/>
              </a:lnSpc>
              <a:spcAft>
                <a:spcPts val="600"/>
              </a:spcAft>
            </a:pPr>
            <a:r>
              <a:rPr lang="en-IN" sz="1400" dirty="0">
                <a:solidFill>
                  <a:schemeClr val="tx2"/>
                </a:solidFill>
              </a:rPr>
              <a:t>Typically the entire solution can be segregated into the following components as a way forward for implementation:</a:t>
            </a:r>
          </a:p>
          <a:p>
            <a:pPr>
              <a:lnSpc>
                <a:spcPct val="110000"/>
              </a:lnSpc>
              <a:spcAft>
                <a:spcPts val="600"/>
              </a:spcAft>
            </a:pPr>
            <a:endParaRPr lang="en-IN" sz="1400" dirty="0">
              <a:solidFill>
                <a:schemeClr val="tx2"/>
              </a:solidFill>
            </a:endParaRPr>
          </a:p>
          <a:p>
            <a:pPr marL="342900" indent="-342900">
              <a:lnSpc>
                <a:spcPct val="110000"/>
              </a:lnSpc>
              <a:spcAft>
                <a:spcPts val="600"/>
              </a:spcAft>
              <a:buAutoNum type="arabicPeriod"/>
            </a:pPr>
            <a:r>
              <a:rPr lang="en-IN" sz="1400" dirty="0">
                <a:solidFill>
                  <a:schemeClr val="tx2"/>
                </a:solidFill>
              </a:rPr>
              <a:t>Density-aspect and Appearance-aspect Graph construction </a:t>
            </a:r>
          </a:p>
          <a:p>
            <a:pPr marL="800100" lvl="1" indent="-342900">
              <a:lnSpc>
                <a:spcPct val="110000"/>
              </a:lnSpc>
              <a:spcAft>
                <a:spcPts val="600"/>
              </a:spcAft>
              <a:buFont typeface="Arial" panose="020B0604020202020204" pitchFamily="34" charset="0"/>
              <a:buChar char="•"/>
            </a:pPr>
            <a:r>
              <a:rPr lang="en-IN" sz="1200" dirty="0">
                <a:solidFill>
                  <a:schemeClr val="tx2"/>
                </a:solidFill>
              </a:rPr>
              <a:t>Characteristics such as text density, total characters, text colour, format, font-size etc is considered.</a:t>
            </a:r>
          </a:p>
          <a:p>
            <a:pPr marL="342900" indent="-342900">
              <a:lnSpc>
                <a:spcPct val="110000"/>
              </a:lnSpc>
              <a:spcAft>
                <a:spcPts val="600"/>
              </a:spcAft>
              <a:buAutoNum type="arabicPeriod"/>
            </a:pPr>
            <a:r>
              <a:rPr lang="en-IN" sz="1400" dirty="0">
                <a:solidFill>
                  <a:schemeClr val="tx2"/>
                </a:solidFill>
              </a:rPr>
              <a:t>Syntactic-aspect and Semantic-aspect Graph construction</a:t>
            </a:r>
          </a:p>
          <a:p>
            <a:pPr marL="800100" lvl="1" indent="-342900">
              <a:lnSpc>
                <a:spcPct val="110000"/>
              </a:lnSpc>
              <a:spcAft>
                <a:spcPts val="600"/>
              </a:spcAft>
              <a:buFont typeface="Arial" panose="020B0604020202020204" pitchFamily="34" charset="0"/>
              <a:buChar char="•"/>
            </a:pPr>
            <a:r>
              <a:rPr lang="en-IN" sz="1200" dirty="0">
                <a:solidFill>
                  <a:schemeClr val="tx2"/>
                </a:solidFill>
              </a:rPr>
              <a:t>Characteristics such as parts of speech (Noun, Verb, Adjectives, Adverbs) and self-attention based text embeddings is considered.</a:t>
            </a:r>
            <a:endParaRPr lang="en-IN" sz="1400" dirty="0">
              <a:solidFill>
                <a:schemeClr val="tx2"/>
              </a:solidFill>
            </a:endParaRPr>
          </a:p>
          <a:p>
            <a:pPr marL="342900" indent="-342900">
              <a:lnSpc>
                <a:spcPct val="110000"/>
              </a:lnSpc>
              <a:spcAft>
                <a:spcPts val="600"/>
              </a:spcAft>
              <a:buAutoNum type="arabicPeriod"/>
            </a:pPr>
            <a:r>
              <a:rPr lang="en-IN" sz="1400" dirty="0">
                <a:solidFill>
                  <a:schemeClr val="tx2"/>
                </a:solidFill>
              </a:rPr>
              <a:t>Relation Prediction Model to classify components</a:t>
            </a:r>
          </a:p>
          <a:p>
            <a:pPr>
              <a:lnSpc>
                <a:spcPct val="110000"/>
              </a:lnSpc>
              <a:spcAft>
                <a:spcPts val="600"/>
              </a:spcAft>
            </a:pPr>
            <a:endParaRPr lang="en-IN" sz="1400" dirty="0">
              <a:solidFill>
                <a:schemeClr val="tx2"/>
              </a:solidFill>
            </a:endParaRPr>
          </a:p>
          <a:p>
            <a:pPr marL="342900" indent="-342900">
              <a:lnSpc>
                <a:spcPct val="110000"/>
              </a:lnSpc>
              <a:spcAft>
                <a:spcPts val="600"/>
              </a:spcAft>
              <a:buAutoNum type="arabicPeriod"/>
            </a:pPr>
            <a:endParaRPr lang="en-GB" sz="1400" dirty="0">
              <a:solidFill>
                <a:schemeClr val="tx2"/>
              </a:solidFill>
            </a:endParaRPr>
          </a:p>
        </p:txBody>
      </p:sp>
      <p:pic>
        <p:nvPicPr>
          <p:cNvPr id="2050" name="Picture 2" descr="Proposing a new Heterogeneous Graph Convolutional Network-based &#10;Document Layout Analysis model (Doc-GCN) to integrate &#10;the relative positional and structural relations between layout components &#10;TEXT DENSITY &#10;ASPECT &#10;APPEARANCE &#10;ASPECT &#10;SEMANTIC &#10;ASPECT &#10;SYNTACTIC &#10;ASPECT ">
            <a:extLst>
              <a:ext uri="{FF2B5EF4-FFF2-40B4-BE49-F238E27FC236}">
                <a16:creationId xmlns:a16="http://schemas.microsoft.com/office/drawing/2014/main" id="{DA6BD96E-3775-55EC-3259-EC1C183368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76" t="47456" r="15342"/>
          <a:stretch/>
        </p:blipFill>
        <p:spPr bwMode="auto">
          <a:xfrm>
            <a:off x="3492314" y="4270721"/>
            <a:ext cx="7456707" cy="1649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52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60F8-6985-AB96-8BC2-2762A6DC54CB}"/>
              </a:ext>
            </a:extLst>
          </p:cNvPr>
          <p:cNvSpPr>
            <a:spLocks noGrp="1"/>
          </p:cNvSpPr>
          <p:nvPr>
            <p:ph type="title"/>
          </p:nvPr>
        </p:nvSpPr>
        <p:spPr/>
        <p:txBody>
          <a:bodyPr/>
          <a:lstStyle/>
          <a:p>
            <a:r>
              <a:rPr lang="en-US" dirty="0"/>
              <a:t>Solution Components  [</a:t>
            </a:r>
            <a:r>
              <a:rPr lang="en-US" dirty="0" err="1"/>
              <a:t>cntd</a:t>
            </a:r>
            <a:r>
              <a:rPr lang="en-US" dirty="0"/>
              <a:t>.]</a:t>
            </a:r>
          </a:p>
        </p:txBody>
      </p:sp>
      <p:pic>
        <p:nvPicPr>
          <p:cNvPr id="3" name="Picture 2">
            <a:extLst>
              <a:ext uri="{FF2B5EF4-FFF2-40B4-BE49-F238E27FC236}">
                <a16:creationId xmlns:a16="http://schemas.microsoft.com/office/drawing/2014/main" id="{0EB159F5-6976-AA09-32B7-DF464619CDD4}"/>
              </a:ext>
            </a:extLst>
          </p:cNvPr>
          <p:cNvPicPr>
            <a:picLocks noChangeAspect="1"/>
          </p:cNvPicPr>
          <p:nvPr/>
        </p:nvPicPr>
        <p:blipFill>
          <a:blip r:embed="rId2"/>
          <a:stretch>
            <a:fillRect/>
          </a:stretch>
        </p:blipFill>
        <p:spPr>
          <a:xfrm>
            <a:off x="1802296" y="1039123"/>
            <a:ext cx="8444948" cy="4779754"/>
          </a:xfrm>
          <a:prstGeom prst="rect">
            <a:avLst/>
          </a:prstGeom>
        </p:spPr>
      </p:pic>
    </p:spTree>
    <p:extLst>
      <p:ext uri="{BB962C8B-B14F-4D97-AF65-F5344CB8AC3E}">
        <p14:creationId xmlns:p14="http://schemas.microsoft.com/office/powerpoint/2010/main" val="29385243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ProposalSlidesCompilationv3_20240.pptx" id="{183AB9B7-D9CB-F147-B882-6F9E6715CC39}" vid="{7FB76F61-0A7D-BD42-8E69-D6A91E3AA3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243d5be-521d-4052-81ca-f0f31ea6f2da" xsi:nil="true"/>
    <lcf76f155ced4ddcb4097134ff3c332f xmlns="72b914ff-fcaa-46fc-bdd7-23f039e639f1">
      <Terms xmlns="http://schemas.microsoft.com/office/infopath/2007/PartnerControls"/>
    </lcf76f155ced4ddcb4097134ff3c332f>
    <_x30c1__x30a7__x30c3__x30af_ xmlns="72b914ff-fcaa-46fc-bdd7-23f039e639f1">true</_x30c1__x30a7__x30c3__x30af_>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FB9AD1839C54D43AAC452F854314B7F" ma:contentTypeVersion="17" ma:contentTypeDescription="Create a new document." ma:contentTypeScope="" ma:versionID="b668fb4cbe6296d0fbc6014d9b02d4d7">
  <xsd:schema xmlns:xsd="http://www.w3.org/2001/XMLSchema" xmlns:xs="http://www.w3.org/2001/XMLSchema" xmlns:p="http://schemas.microsoft.com/office/2006/metadata/properties" xmlns:ns2="72b914ff-fcaa-46fc-bdd7-23f039e639f1" xmlns:ns3="924fd6d5-13fd-42a6-940b-eb5b7e1fde4e" xmlns:ns4="4243d5be-521d-4052-81ca-f0f31ea6f2da" targetNamespace="http://schemas.microsoft.com/office/2006/metadata/properties" ma:root="true" ma:fieldsID="fae9a443d69c736663883177ede03157" ns2:_="" ns3:_="" ns4:_="">
    <xsd:import namespace="72b914ff-fcaa-46fc-bdd7-23f039e639f1"/>
    <xsd:import namespace="924fd6d5-13fd-42a6-940b-eb5b7e1fde4e"/>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Location" minOccurs="0"/>
                <xsd:element ref="ns2:_x30c1__x30a7__x30c3__x30af_"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b914ff-fcaa-46fc-bdd7-23f039e639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_x30c1__x30a7__x30c3__x30af_" ma:index="20" nillable="true" ma:displayName="チェック" ma:default="1" ma:format="Dropdown" ma:internalName="_x30c1__x30a7__x30c3__x30af_">
      <xsd:simpleType>
        <xsd:restriction base="dms:Boolea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24fd6d5-13fd-42a6-940b-eb5b7e1fde4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ef538c2-1032-4b48-9e51-240e5961e8ff}" ma:internalName="TaxCatchAll" ma:showField="CatchAllData" ma:web="924fd6d5-13fd-42a6-940b-eb5b7e1fde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178AB8-4EEF-497A-9E9B-5FE65D5D1AEB}">
  <ds:schemaRefs>
    <ds:schemaRef ds:uri="72b914ff-fcaa-46fc-bdd7-23f039e639f1"/>
    <ds:schemaRef ds:uri="http://schemas.microsoft.com/office/2006/metadata/properties"/>
    <ds:schemaRef ds:uri="4243d5be-521d-4052-81ca-f0f31ea6f2da"/>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924fd6d5-13fd-42a6-940b-eb5b7e1fde4e"/>
    <ds:schemaRef ds:uri="http://www.w3.org/XML/1998/namespace"/>
  </ds:schemaRefs>
</ds:datastoreItem>
</file>

<file path=customXml/itemProps2.xml><?xml version="1.0" encoding="utf-8"?>
<ds:datastoreItem xmlns:ds="http://schemas.openxmlformats.org/officeDocument/2006/customXml" ds:itemID="{2E7B7FA5-0596-482B-8D20-B8361733A6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b914ff-fcaa-46fc-bdd7-23f039e639f1"/>
    <ds:schemaRef ds:uri="924fd6d5-13fd-42a6-940b-eb5b7e1fde4e"/>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228873-7A23-456D-86A6-DF7E4EF625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Widescreen [16:9] Feb 2022</Template>
  <TotalTime>4413</TotalTime>
  <Words>674</Words>
  <Application>Microsoft Macintosh PowerPoint</Application>
  <PresentationFormat>Widescreen</PresentationFormat>
  <Paragraphs>84</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KPMG Bold</vt:lpstr>
      <vt:lpstr>KPMG Widescreen [16:9] Feb 2022</vt:lpstr>
      <vt:lpstr>ICA Proposal : Multimodal  Document Layout  Components Classifier  [DocGCN]</vt:lpstr>
      <vt:lpstr>Introduction</vt:lpstr>
      <vt:lpstr>Introduction</vt:lpstr>
      <vt:lpstr>PowerPoint Presentation</vt:lpstr>
      <vt:lpstr>Proposal Goal</vt:lpstr>
      <vt:lpstr>Proposal Goal</vt:lpstr>
      <vt:lpstr>DocGCN :  Solution Components</vt:lpstr>
      <vt:lpstr>Solution Components</vt:lpstr>
      <vt:lpstr>Solution Components  [cntd.]</vt:lpstr>
      <vt:lpstr>Density-aspect and Appearance-aspect Graph</vt:lpstr>
      <vt:lpstr>Syntactic-aspect and Semantic-aspect Graph</vt:lpstr>
      <vt:lpstr>Relation Prediction Model</vt:lpstr>
      <vt:lpstr>DocGCN :  Architecture &amp; Results </vt:lpstr>
      <vt:lpstr>Design Architecture </vt:lpstr>
      <vt:lpstr>Solution Architecture </vt:lpstr>
      <vt:lpstr>Dataset</vt:lpstr>
      <vt:lpstr>Model Performance Report – DocGCN on FUNSD dataset</vt:lpstr>
      <vt:lpstr>MSP Requirements  </vt:lpstr>
      <vt:lpstr>MSP Requirements  </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ICA Proposal : Multimodal Document Layout Classifier</dc:title>
  <dc:creator>Sahoo, Shashank (KIT)</dc:creator>
  <cp:lastModifiedBy>Sahoo, Shashank (KIT)</cp:lastModifiedBy>
  <cp:revision>11</cp:revision>
  <dcterms:created xsi:type="dcterms:W3CDTF">2023-05-12T03:25:05Z</dcterms:created>
  <dcterms:modified xsi:type="dcterms:W3CDTF">2023-05-15T04:58:49Z</dcterms:modified>
  <cp:category>KPMG Public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0x0101006FB9AD1839C54D43AAC452F854314B7F</vt:lpwstr>
  </property>
  <property fmtid="{D5CDD505-2E9C-101B-9397-08002B2CF9AE}" pid="3" name="MediaServiceImageTags">
    <vt:lpwstr/>
  </property>
</Properties>
</file>